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81" r:id="rId2"/>
    <p:sldId id="286" r:id="rId3"/>
    <p:sldId id="282" r:id="rId4"/>
    <p:sldId id="283" r:id="rId5"/>
    <p:sldId id="261" r:id="rId6"/>
    <p:sldId id="284" r:id="rId7"/>
    <p:sldId id="263"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1pPr>
    <a:lvl2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2pPr>
    <a:lvl3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3pPr>
    <a:lvl4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4pPr>
    <a:lvl5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5pPr>
    <a:lvl6pPr marL="0" marR="0" indent="3556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6pPr>
    <a:lvl7pPr marL="0" marR="0" indent="7112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7pPr>
    <a:lvl8pPr marL="0" marR="0" indent="10668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8pPr>
    <a:lvl9pPr marL="0" marR="0" indent="14224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2D1"/>
    <a:srgbClr val="26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alpha val="40978"/>
            </a:srgbClr>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43BEDC"/>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729"/>
  </p:normalViewPr>
  <p:slideViewPr>
    <p:cSldViewPr snapToGrid="0">
      <p:cViewPr varScale="1">
        <p:scale>
          <a:sx n="39" d="100"/>
          <a:sy n="39" d="100"/>
        </p:scale>
        <p:origin x="80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258100000000005E-2"/>
          <c:y val="5.3522599999999997E-2"/>
          <c:w val="0.90519700000000003"/>
          <c:h val="0.85915300000000006"/>
        </c:manualLayout>
      </c:layout>
      <c:areaChart>
        <c:grouping val="stacked"/>
        <c:varyColors val="0"/>
        <c:ser>
          <c:idx val="0"/>
          <c:order val="0"/>
          <c:tx>
            <c:strRef>
              <c:f>Sheet1!$A$2</c:f>
              <c:strCache>
                <c:ptCount val="1"/>
                <c:pt idx="0">
                  <c:v>Region 1</c:v>
                </c:pt>
              </c:strCache>
            </c:strRef>
          </c:tx>
          <c:spPr>
            <a:solidFill>
              <a:schemeClr val="accent1">
                <a:satOff val="-3355"/>
                <a:lumOff val="26614"/>
              </a:schemeClr>
            </a:solidFill>
            <a:ln w="762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9575-4DAA-A74F-41E0FDD248F2}"/>
            </c:ext>
          </c:extLst>
        </c:ser>
        <c:ser>
          <c:idx val="1"/>
          <c:order val="1"/>
          <c:tx>
            <c:strRef>
              <c:f>Sheet1!$A$3</c:f>
              <c:strCache>
                <c:ptCount val="1"/>
                <c:pt idx="0">
                  <c:v>Region 2</c:v>
                </c:pt>
              </c:strCache>
            </c:strRef>
          </c:tx>
          <c:spPr>
            <a:noFill/>
            <a:ln w="76200" cap="flat">
              <a:solidFill>
                <a:srgbClr val="FFFFFF"/>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9575-4DAA-A74F-41E0FDD248F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midCat"/>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8481599999999999E-2"/>
          <c:y val="5.3522599999999997E-2"/>
          <c:w val="0.90022100000000005"/>
          <c:h val="0.85915300000000006"/>
        </c:manualLayout>
      </c:layout>
      <c:barChart>
        <c:barDir val="bar"/>
        <c:grouping val="stacked"/>
        <c:varyColors val="0"/>
        <c:ser>
          <c:idx val="0"/>
          <c:order val="0"/>
          <c:tx>
            <c:strRef>
              <c:f>Sheet1!$A$2</c:f>
              <c:strCache>
                <c:ptCount val="1"/>
                <c:pt idx="0">
                  <c:v>Region 1</c:v>
                </c:pt>
              </c:strCache>
            </c:strRef>
          </c:tx>
          <c:spPr>
            <a:solidFill>
              <a:schemeClr val="accent1">
                <a:satOff val="-3355"/>
                <a:lumOff val="26614"/>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266D-479E-B99F-DB38A654B051}"/>
            </c:ext>
          </c:extLst>
        </c:ser>
        <c:ser>
          <c:idx val="1"/>
          <c:order val="1"/>
          <c:tx>
            <c:strRef>
              <c:f>Sheet1!$A$3</c:f>
              <c:strCache>
                <c:ptCount val="1"/>
                <c:pt idx="0">
                  <c:v>Region 2</c:v>
                </c:pt>
              </c:strCache>
            </c:strRef>
          </c:tx>
          <c:spPr>
            <a:noFill/>
            <a:ln w="25400" cap="flat">
              <a:solidFill>
                <a:srgbClr val="FFFFFF"/>
              </a:solidFill>
              <a:prstDash val="solid"/>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266D-479E-B99F-DB38A654B051}"/>
            </c:ext>
          </c:extLst>
        </c:ser>
        <c:dLbls>
          <c:showLegendKey val="0"/>
          <c:showVal val="0"/>
          <c:showCatName val="0"/>
          <c:showSerName val="0"/>
          <c:showPercent val="0"/>
          <c:showBubbleSize val="0"/>
        </c:dLbls>
        <c:gapWidth val="4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high"/>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1143000" y="685800"/>
            <a:ext cx="4572000" cy="3429000"/>
          </a:xfrm>
          <a:prstGeom prst="rect">
            <a:avLst/>
          </a:prstGeom>
        </p:spPr>
        <p:txBody>
          <a:bodyPr/>
          <a:lstStyle/>
          <a:p>
            <a:endParaRPr/>
          </a:p>
        </p:txBody>
      </p:sp>
      <p:sp>
        <p:nvSpPr>
          <p:cNvPr id="952" name="Shape 9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554355" y="1322640"/>
            <a:ext cx="1927529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6" name="1"/>
          <p:cNvSpPr txBox="1">
            <a:spLocks noGrp="1"/>
          </p:cNvSpPr>
          <p:nvPr>
            <p:ph type="body" sz="quarter" idx="21"/>
          </p:nvPr>
        </p:nvSpPr>
        <p:spPr>
          <a:xfrm>
            <a:off x="2519644" y="3389269"/>
            <a:ext cx="1304503"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1</a:t>
            </a:r>
          </a:p>
        </p:txBody>
      </p:sp>
      <p:sp>
        <p:nvSpPr>
          <p:cNvPr id="27" name="Justo Euismod…"/>
          <p:cNvSpPr txBox="1">
            <a:spLocks noGrp="1"/>
          </p:cNvSpPr>
          <p:nvPr>
            <p:ph type="body" sz="quarter" idx="22"/>
          </p:nvPr>
        </p:nvSpPr>
        <p:spPr>
          <a:xfrm>
            <a:off x="3912675" y="4428671"/>
            <a:ext cx="4050150" cy="898342"/>
          </a:xfrm>
          <a:prstGeom prst="rect">
            <a:avLst/>
          </a:prstGeom>
        </p:spPr>
        <p:txBody>
          <a:bodyPr/>
          <a:lstStyle/>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Justo Euismod </a:t>
            </a:r>
          </a:p>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Tellus</a:t>
            </a:r>
          </a:p>
        </p:txBody>
      </p:sp>
      <p:sp>
        <p:nvSpPr>
          <p:cNvPr id="28" name="Body Level One…"/>
          <p:cNvSpPr txBox="1">
            <a:spLocks noGrp="1"/>
          </p:cNvSpPr>
          <p:nvPr>
            <p:ph type="body" sz="quarter" idx="1"/>
          </p:nvPr>
        </p:nvSpPr>
        <p:spPr>
          <a:xfrm>
            <a:off x="2531713" y="5551300"/>
            <a:ext cx="545658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9" name="2"/>
          <p:cNvSpPr txBox="1">
            <a:spLocks noGrp="1"/>
          </p:cNvSpPr>
          <p:nvPr>
            <p:ph type="body" sz="quarter" idx="23"/>
          </p:nvPr>
        </p:nvSpPr>
        <p:spPr>
          <a:xfrm>
            <a:off x="9433207" y="5710988"/>
            <a:ext cx="1304502"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2</a:t>
            </a:r>
          </a:p>
        </p:txBody>
      </p:sp>
      <p:sp>
        <p:nvSpPr>
          <p:cNvPr id="30" name="Dapibus Vehicula Mattis"/>
          <p:cNvSpPr txBox="1">
            <a:spLocks noGrp="1"/>
          </p:cNvSpPr>
          <p:nvPr>
            <p:ph type="body" sz="quarter" idx="24"/>
          </p:nvPr>
        </p:nvSpPr>
        <p:spPr>
          <a:xfrm>
            <a:off x="10826238" y="6750390"/>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31" name="Maecenas faucibus mollis interdum. Cum sociis natoque penatibus et dis parturient montes, nascetur ridiculus mus. Etiam porta sem malesuada magna mollis euismod."/>
          <p:cNvSpPr txBox="1">
            <a:spLocks noGrp="1"/>
          </p:cNvSpPr>
          <p:nvPr>
            <p:ph type="body" sz="quarter" idx="25"/>
          </p:nvPr>
        </p:nvSpPr>
        <p:spPr>
          <a:xfrm>
            <a:off x="9445276" y="7873019"/>
            <a:ext cx="546100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32" name="3"/>
          <p:cNvSpPr txBox="1">
            <a:spLocks noGrp="1"/>
          </p:cNvSpPr>
          <p:nvPr>
            <p:ph type="body" sz="quarter" idx="26"/>
          </p:nvPr>
        </p:nvSpPr>
        <p:spPr>
          <a:xfrm>
            <a:off x="16391286" y="8032707"/>
            <a:ext cx="1304503" cy="1924418"/>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3</a:t>
            </a:r>
          </a:p>
        </p:txBody>
      </p:sp>
      <p:sp>
        <p:nvSpPr>
          <p:cNvPr id="33" name="Mollis Ligula Tortor"/>
          <p:cNvSpPr txBox="1">
            <a:spLocks noGrp="1"/>
          </p:cNvSpPr>
          <p:nvPr>
            <p:ph type="body" sz="quarter" idx="27"/>
          </p:nvPr>
        </p:nvSpPr>
        <p:spPr>
          <a:xfrm>
            <a:off x="17784317" y="9072109"/>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Mollis Ligula Tortor</a:t>
            </a:r>
          </a:p>
        </p:txBody>
      </p:sp>
      <p:sp>
        <p:nvSpPr>
          <p:cNvPr id="34" name="Nulla vitae elit libero, a pharetra augue. Praesent commodo cursus magna, vel scelerisque nisl consectetur et."/>
          <p:cNvSpPr txBox="1">
            <a:spLocks noGrp="1"/>
          </p:cNvSpPr>
          <p:nvPr>
            <p:ph type="body" sz="quarter" idx="28"/>
          </p:nvPr>
        </p:nvSpPr>
        <p:spPr>
          <a:xfrm>
            <a:off x="16403355" y="10194738"/>
            <a:ext cx="5461001" cy="208340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 vitae elit libero, a pharetra augue. Praesent commodo cursus magna, vel scelerisque nisl consectetur et.</a:t>
            </a:r>
          </a:p>
        </p:txBody>
      </p:sp>
      <p:sp>
        <p:nvSpPr>
          <p:cNvPr id="3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2552216" y="1322640"/>
            <a:ext cx="1927956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81" name="Shape"/>
          <p:cNvSpPr>
            <a:spLocks noGrp="1"/>
          </p:cNvSpPr>
          <p:nvPr>
            <p:ph type="body" sz="quarter" idx="21"/>
          </p:nvPr>
        </p:nvSpPr>
        <p:spPr>
          <a:xfrm>
            <a:off x="12193662" y="6282395"/>
            <a:ext cx="3358159" cy="3358158"/>
          </a:xfrm>
          <a:custGeom>
            <a:avLst/>
            <a:gdLst/>
            <a:ahLst/>
            <a:cxnLst>
              <a:cxn ang="0">
                <a:pos x="wd2" y="hd2"/>
              </a:cxn>
              <a:cxn ang="5400000">
                <a:pos x="wd2" y="hd2"/>
              </a:cxn>
              <a:cxn ang="10800000">
                <a:pos x="wd2" y="hd2"/>
              </a:cxn>
              <a:cxn ang="16200000">
                <a:pos x="wd2" y="hd2"/>
              </a:cxn>
            </a:cxnLst>
            <a:rect l="0" t="0" r="r" b="b"/>
            <a:pathLst>
              <a:path w="21600" h="21600" extrusionOk="0">
                <a:moveTo>
                  <a:pt x="2501" y="2433"/>
                </a:moveTo>
                <a:cubicBezTo>
                  <a:pt x="1833" y="3098"/>
                  <a:pt x="1816" y="4173"/>
                  <a:pt x="2476" y="4839"/>
                </a:cubicBezTo>
                <a:cubicBezTo>
                  <a:pt x="2544" y="4907"/>
                  <a:pt x="2928" y="5228"/>
                  <a:pt x="3240" y="5333"/>
                </a:cubicBezTo>
                <a:cubicBezTo>
                  <a:pt x="4695" y="5819"/>
                  <a:pt x="4379" y="6372"/>
                  <a:pt x="4243" y="6557"/>
                </a:cubicBezTo>
                <a:lnTo>
                  <a:pt x="4206" y="6594"/>
                </a:lnTo>
                <a:lnTo>
                  <a:pt x="4194" y="6606"/>
                </a:lnTo>
                <a:lnTo>
                  <a:pt x="0" y="10800"/>
                </a:lnTo>
                <a:lnTo>
                  <a:pt x="4375" y="15175"/>
                </a:lnTo>
                <a:cubicBezTo>
                  <a:pt x="4502" y="15423"/>
                  <a:pt x="4504" y="15874"/>
                  <a:pt x="3298" y="16283"/>
                </a:cubicBezTo>
                <a:cubicBezTo>
                  <a:pt x="3267" y="16293"/>
                  <a:pt x="2706" y="16532"/>
                  <a:pt x="2501" y="16737"/>
                </a:cubicBezTo>
                <a:cubicBezTo>
                  <a:pt x="1842" y="17395"/>
                  <a:pt x="1842" y="18466"/>
                  <a:pt x="2501" y="19124"/>
                </a:cubicBezTo>
                <a:cubicBezTo>
                  <a:pt x="3159" y="19782"/>
                  <a:pt x="4226" y="19779"/>
                  <a:pt x="4885" y="19121"/>
                </a:cubicBezTo>
                <a:cubicBezTo>
                  <a:pt x="4951" y="19054"/>
                  <a:pt x="5270" y="18672"/>
                  <a:pt x="5375" y="18360"/>
                </a:cubicBezTo>
                <a:cubicBezTo>
                  <a:pt x="5785" y="17154"/>
                  <a:pt x="6238" y="17160"/>
                  <a:pt x="6486" y="17286"/>
                </a:cubicBezTo>
                <a:lnTo>
                  <a:pt x="10800" y="21600"/>
                </a:lnTo>
                <a:lnTo>
                  <a:pt x="11303" y="21097"/>
                </a:lnTo>
                <a:lnTo>
                  <a:pt x="15166" y="17234"/>
                </a:lnTo>
                <a:cubicBezTo>
                  <a:pt x="15270" y="16979"/>
                  <a:pt x="15219" y="16559"/>
                  <a:pt x="14080" y="16172"/>
                </a:cubicBezTo>
                <a:cubicBezTo>
                  <a:pt x="14048" y="16162"/>
                  <a:pt x="13484" y="15920"/>
                  <a:pt x="13279" y="15715"/>
                </a:cubicBezTo>
                <a:cubicBezTo>
                  <a:pt x="12621" y="15057"/>
                  <a:pt x="12621" y="13992"/>
                  <a:pt x="13279" y="13334"/>
                </a:cubicBezTo>
                <a:cubicBezTo>
                  <a:pt x="13937" y="12676"/>
                  <a:pt x="15005" y="12673"/>
                  <a:pt x="15663" y="13331"/>
                </a:cubicBezTo>
                <a:cubicBezTo>
                  <a:pt x="15730" y="13398"/>
                  <a:pt x="16051" y="13783"/>
                  <a:pt x="16157" y="14095"/>
                </a:cubicBezTo>
                <a:cubicBezTo>
                  <a:pt x="16544" y="15235"/>
                  <a:pt x="16961" y="15288"/>
                  <a:pt x="17216" y="15184"/>
                </a:cubicBezTo>
                <a:lnTo>
                  <a:pt x="17231" y="15169"/>
                </a:lnTo>
                <a:lnTo>
                  <a:pt x="21121" y="11279"/>
                </a:lnTo>
                <a:lnTo>
                  <a:pt x="21600" y="10800"/>
                </a:lnTo>
                <a:lnTo>
                  <a:pt x="18342" y="7542"/>
                </a:lnTo>
                <a:lnTo>
                  <a:pt x="17243" y="6443"/>
                </a:lnTo>
                <a:cubicBezTo>
                  <a:pt x="17125" y="6192"/>
                  <a:pt x="17143" y="5751"/>
                  <a:pt x="18323" y="5351"/>
                </a:cubicBezTo>
                <a:cubicBezTo>
                  <a:pt x="18355" y="5340"/>
                  <a:pt x="18919" y="5099"/>
                  <a:pt x="19124" y="4894"/>
                </a:cubicBezTo>
                <a:cubicBezTo>
                  <a:pt x="19782" y="4236"/>
                  <a:pt x="19782" y="3171"/>
                  <a:pt x="19124" y="2513"/>
                </a:cubicBezTo>
                <a:cubicBezTo>
                  <a:pt x="18466" y="1855"/>
                  <a:pt x="17398" y="1852"/>
                  <a:pt x="16740" y="2510"/>
                </a:cubicBezTo>
                <a:cubicBezTo>
                  <a:pt x="16673" y="2577"/>
                  <a:pt x="16352" y="2962"/>
                  <a:pt x="16246" y="3274"/>
                </a:cubicBezTo>
                <a:cubicBezTo>
                  <a:pt x="15846" y="4454"/>
                  <a:pt x="15408" y="4475"/>
                  <a:pt x="15157" y="4357"/>
                </a:cubicBezTo>
                <a:lnTo>
                  <a:pt x="14092" y="3292"/>
                </a:lnTo>
                <a:lnTo>
                  <a:pt x="10800" y="0"/>
                </a:lnTo>
                <a:lnTo>
                  <a:pt x="6640" y="4160"/>
                </a:lnTo>
                <a:lnTo>
                  <a:pt x="6624" y="4176"/>
                </a:lnTo>
                <a:lnTo>
                  <a:pt x="6587" y="4213"/>
                </a:lnTo>
                <a:cubicBezTo>
                  <a:pt x="6407" y="4350"/>
                  <a:pt x="5849" y="4671"/>
                  <a:pt x="5369" y="3252"/>
                </a:cubicBezTo>
                <a:cubicBezTo>
                  <a:pt x="5357" y="3217"/>
                  <a:pt x="5114" y="2628"/>
                  <a:pt x="4900" y="2415"/>
                </a:cubicBezTo>
                <a:cubicBezTo>
                  <a:pt x="4239" y="1754"/>
                  <a:pt x="3167" y="1769"/>
                  <a:pt x="2501" y="2433"/>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2" name="Mission"/>
          <p:cNvSpPr txBox="1">
            <a:spLocks noGrp="1"/>
          </p:cNvSpPr>
          <p:nvPr>
            <p:ph type="body" sz="quarter" idx="22"/>
          </p:nvPr>
        </p:nvSpPr>
        <p:spPr>
          <a:xfrm rot="18900000">
            <a:off x="12975548" y="7443101"/>
            <a:ext cx="1701644" cy="970343"/>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Mission</a:t>
            </a:r>
          </a:p>
        </p:txBody>
      </p:sp>
      <p:sp>
        <p:nvSpPr>
          <p:cNvPr id="283" name="Shape"/>
          <p:cNvSpPr>
            <a:spLocks noGrp="1"/>
          </p:cNvSpPr>
          <p:nvPr>
            <p:ph type="body" sz="quarter" idx="23"/>
          </p:nvPr>
        </p:nvSpPr>
        <p:spPr>
          <a:xfrm>
            <a:off x="8832180" y="6283841"/>
            <a:ext cx="3363883" cy="3363883"/>
          </a:xfrm>
          <a:custGeom>
            <a:avLst/>
            <a:gdLst/>
            <a:ahLst/>
            <a:cxnLst>
              <a:cxn ang="0">
                <a:pos x="wd2" y="hd2"/>
              </a:cxn>
              <a:cxn ang="5400000">
                <a:pos x="wd2" y="hd2"/>
              </a:cxn>
              <a:cxn ang="10800000">
                <a:pos x="wd2" y="hd2"/>
              </a:cxn>
              <a:cxn ang="16200000">
                <a:pos x="wd2" y="hd2"/>
              </a:cxn>
            </a:cxnLst>
            <a:rect l="0" t="0" r="r" b="b"/>
            <a:pathLst>
              <a:path w="21600" h="21600" extrusionOk="0">
                <a:moveTo>
                  <a:pt x="0" y="10818"/>
                </a:moveTo>
                <a:lnTo>
                  <a:pt x="4307" y="15125"/>
                </a:lnTo>
                <a:cubicBezTo>
                  <a:pt x="4433" y="15372"/>
                  <a:pt x="4438" y="15825"/>
                  <a:pt x="3234" y="16234"/>
                </a:cubicBezTo>
                <a:cubicBezTo>
                  <a:pt x="2923" y="16339"/>
                  <a:pt x="2539" y="16660"/>
                  <a:pt x="2472" y="16727"/>
                </a:cubicBezTo>
                <a:cubicBezTo>
                  <a:pt x="1815" y="17384"/>
                  <a:pt x="1815" y="18447"/>
                  <a:pt x="2472" y="19104"/>
                </a:cubicBezTo>
                <a:cubicBezTo>
                  <a:pt x="3129" y="19761"/>
                  <a:pt x="4195" y="19764"/>
                  <a:pt x="4852" y="19107"/>
                </a:cubicBezTo>
                <a:cubicBezTo>
                  <a:pt x="5057" y="18902"/>
                  <a:pt x="5297" y="18339"/>
                  <a:pt x="5308" y="18307"/>
                </a:cubicBezTo>
                <a:cubicBezTo>
                  <a:pt x="5717" y="17104"/>
                  <a:pt x="6166" y="17106"/>
                  <a:pt x="6414" y="17232"/>
                </a:cubicBezTo>
                <a:lnTo>
                  <a:pt x="10782" y="21600"/>
                </a:lnTo>
                <a:lnTo>
                  <a:pt x="14969" y="17413"/>
                </a:lnTo>
                <a:lnTo>
                  <a:pt x="14981" y="17401"/>
                </a:lnTo>
                <a:lnTo>
                  <a:pt x="15018" y="17364"/>
                </a:lnTo>
                <a:cubicBezTo>
                  <a:pt x="15188" y="17211"/>
                  <a:pt x="15757" y="16858"/>
                  <a:pt x="16261" y="18344"/>
                </a:cubicBezTo>
                <a:cubicBezTo>
                  <a:pt x="16367" y="18655"/>
                  <a:pt x="16688" y="19040"/>
                  <a:pt x="16754" y="19107"/>
                </a:cubicBezTo>
                <a:cubicBezTo>
                  <a:pt x="17411" y="19764"/>
                  <a:pt x="18477" y="19761"/>
                  <a:pt x="19134" y="19104"/>
                </a:cubicBezTo>
                <a:cubicBezTo>
                  <a:pt x="19791" y="18447"/>
                  <a:pt x="19791" y="17384"/>
                  <a:pt x="19134" y="16727"/>
                </a:cubicBezTo>
                <a:cubicBezTo>
                  <a:pt x="18929" y="16522"/>
                  <a:pt x="18366" y="16281"/>
                  <a:pt x="18335" y="16270"/>
                </a:cubicBezTo>
                <a:cubicBezTo>
                  <a:pt x="16849" y="15766"/>
                  <a:pt x="17205" y="15194"/>
                  <a:pt x="17358" y="15024"/>
                </a:cubicBezTo>
                <a:lnTo>
                  <a:pt x="17395" y="14987"/>
                </a:lnTo>
                <a:lnTo>
                  <a:pt x="17407" y="14975"/>
                </a:lnTo>
                <a:lnTo>
                  <a:pt x="21600" y="10782"/>
                </a:lnTo>
                <a:lnTo>
                  <a:pt x="18353" y="7535"/>
                </a:lnTo>
                <a:lnTo>
                  <a:pt x="17542" y="6723"/>
                </a:lnTo>
                <a:lnTo>
                  <a:pt x="17257" y="6438"/>
                </a:lnTo>
                <a:cubicBezTo>
                  <a:pt x="17139" y="6188"/>
                  <a:pt x="17157" y="5748"/>
                  <a:pt x="18335" y="5348"/>
                </a:cubicBezTo>
                <a:cubicBezTo>
                  <a:pt x="18366" y="5337"/>
                  <a:pt x="18930" y="5096"/>
                  <a:pt x="19134" y="4892"/>
                </a:cubicBezTo>
                <a:cubicBezTo>
                  <a:pt x="19791" y="4234"/>
                  <a:pt x="19791" y="3172"/>
                  <a:pt x="19134" y="2515"/>
                </a:cubicBezTo>
                <a:cubicBezTo>
                  <a:pt x="18477" y="1858"/>
                  <a:pt x="17411" y="1855"/>
                  <a:pt x="16754" y="2512"/>
                </a:cubicBezTo>
                <a:cubicBezTo>
                  <a:pt x="16688" y="2578"/>
                  <a:pt x="16367" y="2963"/>
                  <a:pt x="16261" y="3274"/>
                </a:cubicBezTo>
                <a:cubicBezTo>
                  <a:pt x="15862" y="4453"/>
                  <a:pt x="15425" y="4474"/>
                  <a:pt x="15174" y="4356"/>
                </a:cubicBezTo>
                <a:lnTo>
                  <a:pt x="15162" y="4343"/>
                </a:lnTo>
                <a:lnTo>
                  <a:pt x="14111" y="3293"/>
                </a:lnTo>
                <a:lnTo>
                  <a:pt x="10818" y="0"/>
                </a:lnTo>
                <a:lnTo>
                  <a:pt x="7517" y="3302"/>
                </a:lnTo>
                <a:lnTo>
                  <a:pt x="6420" y="4398"/>
                </a:lnTo>
                <a:cubicBezTo>
                  <a:pt x="6420" y="4399"/>
                  <a:pt x="6417" y="4400"/>
                  <a:pt x="6417" y="4401"/>
                </a:cubicBezTo>
                <a:cubicBezTo>
                  <a:pt x="6320" y="4657"/>
                  <a:pt x="6387" y="5069"/>
                  <a:pt x="7507" y="5449"/>
                </a:cubicBezTo>
                <a:cubicBezTo>
                  <a:pt x="7539" y="5460"/>
                  <a:pt x="8102" y="5701"/>
                  <a:pt x="8307" y="5905"/>
                </a:cubicBezTo>
                <a:cubicBezTo>
                  <a:pt x="8964" y="6562"/>
                  <a:pt x="8964" y="7625"/>
                  <a:pt x="8307" y="8282"/>
                </a:cubicBezTo>
                <a:cubicBezTo>
                  <a:pt x="7650" y="8939"/>
                  <a:pt x="6584" y="8942"/>
                  <a:pt x="5927" y="8285"/>
                </a:cubicBezTo>
                <a:cubicBezTo>
                  <a:pt x="5860" y="8219"/>
                  <a:pt x="5539" y="7834"/>
                  <a:pt x="5434" y="7523"/>
                </a:cubicBezTo>
                <a:cubicBezTo>
                  <a:pt x="5052" y="6399"/>
                  <a:pt x="4641" y="6334"/>
                  <a:pt x="4386" y="6432"/>
                </a:cubicBezTo>
                <a:lnTo>
                  <a:pt x="3274" y="7544"/>
                </a:lnTo>
                <a:lnTo>
                  <a:pt x="0" y="10818"/>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4" name="Strategy"/>
          <p:cNvSpPr txBox="1">
            <a:spLocks noGrp="1"/>
          </p:cNvSpPr>
          <p:nvPr>
            <p:ph type="body" sz="quarter" idx="24"/>
          </p:nvPr>
        </p:nvSpPr>
        <p:spPr>
          <a:xfrm rot="18900000">
            <a:off x="9436859" y="7475618"/>
            <a:ext cx="2157355" cy="974574"/>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Strategy</a:t>
            </a:r>
          </a:p>
        </p:txBody>
      </p:sp>
      <p:sp>
        <p:nvSpPr>
          <p:cNvPr id="285" name="Shape"/>
          <p:cNvSpPr>
            <a:spLocks noGrp="1"/>
          </p:cNvSpPr>
          <p:nvPr>
            <p:ph type="body" sz="quarter" idx="25"/>
          </p:nvPr>
        </p:nvSpPr>
        <p:spPr>
          <a:xfrm>
            <a:off x="10507905" y="4603793"/>
            <a:ext cx="3364836" cy="3364837"/>
          </a:xfrm>
          <a:custGeom>
            <a:avLst/>
            <a:gdLst/>
            <a:ahLst/>
            <a:cxnLst>
              <a:cxn ang="0">
                <a:pos x="wd2" y="hd2"/>
              </a:cxn>
              <a:cxn ang="5400000">
                <a:pos x="wd2" y="hd2"/>
              </a:cxn>
              <a:cxn ang="10800000">
                <a:pos x="wd2" y="hd2"/>
              </a:cxn>
              <a:cxn ang="16200000">
                <a:pos x="wd2" y="hd2"/>
              </a:cxn>
            </a:cxnLst>
            <a:rect l="0" t="0" r="r" b="b"/>
            <a:pathLst>
              <a:path w="21600" h="21600" extrusionOk="0">
                <a:moveTo>
                  <a:pt x="2542" y="2428"/>
                </a:moveTo>
                <a:cubicBezTo>
                  <a:pt x="1885" y="3085"/>
                  <a:pt x="1885" y="4148"/>
                  <a:pt x="2542" y="4804"/>
                </a:cubicBezTo>
                <a:cubicBezTo>
                  <a:pt x="2608" y="4871"/>
                  <a:pt x="2993" y="5192"/>
                  <a:pt x="3304" y="5297"/>
                </a:cubicBezTo>
                <a:cubicBezTo>
                  <a:pt x="4789" y="5801"/>
                  <a:pt x="4433" y="6373"/>
                  <a:pt x="4281" y="6544"/>
                </a:cubicBezTo>
                <a:lnTo>
                  <a:pt x="4244" y="6580"/>
                </a:lnTo>
                <a:lnTo>
                  <a:pt x="4232" y="6593"/>
                </a:lnTo>
                <a:lnTo>
                  <a:pt x="0" y="10824"/>
                </a:lnTo>
                <a:lnTo>
                  <a:pt x="10776" y="21600"/>
                </a:lnTo>
                <a:lnTo>
                  <a:pt x="14092" y="18284"/>
                </a:lnTo>
                <a:lnTo>
                  <a:pt x="14107" y="18299"/>
                </a:lnTo>
                <a:lnTo>
                  <a:pt x="15170" y="17237"/>
                </a:lnTo>
                <a:cubicBezTo>
                  <a:pt x="15420" y="17119"/>
                  <a:pt x="15857" y="17139"/>
                  <a:pt x="16257" y="18317"/>
                </a:cubicBezTo>
                <a:cubicBezTo>
                  <a:pt x="16362" y="18629"/>
                  <a:pt x="16683" y="19013"/>
                  <a:pt x="16750" y="19080"/>
                </a:cubicBezTo>
                <a:cubicBezTo>
                  <a:pt x="17407" y="19737"/>
                  <a:pt x="18472" y="19734"/>
                  <a:pt x="19129" y="19077"/>
                </a:cubicBezTo>
                <a:cubicBezTo>
                  <a:pt x="19786" y="18420"/>
                  <a:pt x="19786" y="17358"/>
                  <a:pt x="19129" y="16701"/>
                </a:cubicBezTo>
                <a:cubicBezTo>
                  <a:pt x="18924" y="16496"/>
                  <a:pt x="18361" y="16255"/>
                  <a:pt x="18330" y="16244"/>
                </a:cubicBezTo>
                <a:cubicBezTo>
                  <a:pt x="17152" y="15845"/>
                  <a:pt x="17134" y="15405"/>
                  <a:pt x="17252" y="15154"/>
                </a:cubicBezTo>
                <a:lnTo>
                  <a:pt x="18348" y="14058"/>
                </a:lnTo>
                <a:lnTo>
                  <a:pt x="18333" y="14043"/>
                </a:lnTo>
                <a:lnTo>
                  <a:pt x="21600" y="10776"/>
                </a:lnTo>
                <a:lnTo>
                  <a:pt x="17178" y="6354"/>
                </a:lnTo>
                <a:cubicBezTo>
                  <a:pt x="16920" y="6294"/>
                  <a:pt x="16539" y="6440"/>
                  <a:pt x="16189" y="7472"/>
                </a:cubicBezTo>
                <a:cubicBezTo>
                  <a:pt x="16084" y="7783"/>
                  <a:pt x="15763" y="8167"/>
                  <a:pt x="15696" y="8234"/>
                </a:cubicBezTo>
                <a:cubicBezTo>
                  <a:pt x="15039" y="8891"/>
                  <a:pt x="13974" y="8888"/>
                  <a:pt x="13317" y="8231"/>
                </a:cubicBezTo>
                <a:cubicBezTo>
                  <a:pt x="12660" y="7574"/>
                  <a:pt x="12660" y="6512"/>
                  <a:pt x="13317" y="5855"/>
                </a:cubicBezTo>
                <a:cubicBezTo>
                  <a:pt x="13522" y="5650"/>
                  <a:pt x="14085" y="5409"/>
                  <a:pt x="14116" y="5398"/>
                </a:cubicBezTo>
                <a:cubicBezTo>
                  <a:pt x="15148" y="5048"/>
                  <a:pt x="15293" y="4667"/>
                  <a:pt x="15234" y="4409"/>
                </a:cubicBezTo>
                <a:lnTo>
                  <a:pt x="10824" y="0"/>
                </a:lnTo>
                <a:lnTo>
                  <a:pt x="6672" y="4152"/>
                </a:lnTo>
                <a:lnTo>
                  <a:pt x="6657" y="4168"/>
                </a:lnTo>
                <a:lnTo>
                  <a:pt x="6620" y="4204"/>
                </a:lnTo>
                <a:cubicBezTo>
                  <a:pt x="6450" y="4357"/>
                  <a:pt x="5878" y="4713"/>
                  <a:pt x="5374" y="3227"/>
                </a:cubicBezTo>
                <a:cubicBezTo>
                  <a:pt x="5363" y="3196"/>
                  <a:pt x="5126" y="2630"/>
                  <a:pt x="4921" y="2425"/>
                </a:cubicBezTo>
                <a:cubicBezTo>
                  <a:pt x="4264" y="1768"/>
                  <a:pt x="3198" y="1771"/>
                  <a:pt x="2542" y="2428"/>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6" name="Vision"/>
          <p:cNvSpPr txBox="1">
            <a:spLocks noGrp="1"/>
          </p:cNvSpPr>
          <p:nvPr>
            <p:ph type="body" sz="quarter" idx="26"/>
          </p:nvPr>
        </p:nvSpPr>
        <p:spPr>
          <a:xfrm rot="2700000">
            <a:off x="11251288" y="5823235"/>
            <a:ext cx="1863249"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Vision</a:t>
            </a:r>
          </a:p>
        </p:txBody>
      </p:sp>
      <p:sp>
        <p:nvSpPr>
          <p:cNvPr id="287" name="Shape"/>
          <p:cNvSpPr>
            <a:spLocks noGrp="1"/>
          </p:cNvSpPr>
          <p:nvPr>
            <p:ph type="body" sz="quarter" idx="27"/>
          </p:nvPr>
        </p:nvSpPr>
        <p:spPr>
          <a:xfrm>
            <a:off x="10513152" y="7962904"/>
            <a:ext cx="3361497" cy="3361498"/>
          </a:xfrm>
          <a:custGeom>
            <a:avLst/>
            <a:gdLst/>
            <a:ahLst/>
            <a:cxnLst>
              <a:cxn ang="0">
                <a:pos x="wd2" y="hd2"/>
              </a:cxn>
              <a:cxn ang="5400000">
                <a:pos x="wd2" y="hd2"/>
              </a:cxn>
              <a:cxn ang="10800000">
                <a:pos x="wd2" y="hd2"/>
              </a:cxn>
              <a:cxn ang="16200000">
                <a:pos x="wd2" y="hd2"/>
              </a:cxn>
            </a:cxnLst>
            <a:rect l="0" t="0" r="r" b="b"/>
            <a:pathLst>
              <a:path w="21600" h="21600" extrusionOk="0">
                <a:moveTo>
                  <a:pt x="2418" y="2559"/>
                </a:moveTo>
                <a:cubicBezTo>
                  <a:pt x="1761" y="3217"/>
                  <a:pt x="1758" y="4283"/>
                  <a:pt x="2415" y="4941"/>
                </a:cubicBezTo>
                <a:cubicBezTo>
                  <a:pt x="2482" y="5008"/>
                  <a:pt x="2867" y="5329"/>
                  <a:pt x="3179" y="5434"/>
                </a:cubicBezTo>
                <a:cubicBezTo>
                  <a:pt x="4358" y="5834"/>
                  <a:pt x="4379" y="6272"/>
                  <a:pt x="4261" y="6523"/>
                </a:cubicBezTo>
                <a:lnTo>
                  <a:pt x="3197" y="7586"/>
                </a:lnTo>
                <a:lnTo>
                  <a:pt x="3212" y="7602"/>
                </a:lnTo>
                <a:lnTo>
                  <a:pt x="0" y="10814"/>
                </a:lnTo>
                <a:lnTo>
                  <a:pt x="4307" y="15120"/>
                </a:lnTo>
                <a:cubicBezTo>
                  <a:pt x="4433" y="15368"/>
                  <a:pt x="4438" y="15821"/>
                  <a:pt x="3234" y="16230"/>
                </a:cubicBezTo>
                <a:cubicBezTo>
                  <a:pt x="2922" y="16336"/>
                  <a:pt x="2540" y="16653"/>
                  <a:pt x="2474" y="16720"/>
                </a:cubicBezTo>
                <a:cubicBezTo>
                  <a:pt x="1816" y="17378"/>
                  <a:pt x="1813" y="18445"/>
                  <a:pt x="2470" y="19102"/>
                </a:cubicBezTo>
                <a:cubicBezTo>
                  <a:pt x="3128" y="19759"/>
                  <a:pt x="4198" y="19759"/>
                  <a:pt x="4855" y="19102"/>
                </a:cubicBezTo>
                <a:cubicBezTo>
                  <a:pt x="5060" y="18897"/>
                  <a:pt x="5298" y="18336"/>
                  <a:pt x="5309" y="18305"/>
                </a:cubicBezTo>
                <a:cubicBezTo>
                  <a:pt x="5717" y="17100"/>
                  <a:pt x="6168" y="17103"/>
                  <a:pt x="6415" y="17229"/>
                </a:cubicBezTo>
                <a:lnTo>
                  <a:pt x="10786" y="21600"/>
                </a:lnTo>
                <a:lnTo>
                  <a:pt x="15001" y="17385"/>
                </a:lnTo>
                <a:lnTo>
                  <a:pt x="15013" y="17373"/>
                </a:lnTo>
                <a:lnTo>
                  <a:pt x="15050" y="17336"/>
                </a:lnTo>
                <a:cubicBezTo>
                  <a:pt x="15220" y="17184"/>
                  <a:pt x="15793" y="16827"/>
                  <a:pt x="16297" y="18314"/>
                </a:cubicBezTo>
                <a:cubicBezTo>
                  <a:pt x="16403" y="18626"/>
                  <a:pt x="16724" y="19010"/>
                  <a:pt x="16791" y="19077"/>
                </a:cubicBezTo>
                <a:cubicBezTo>
                  <a:pt x="17448" y="19735"/>
                  <a:pt x="18512" y="19735"/>
                  <a:pt x="19169" y="19077"/>
                </a:cubicBezTo>
                <a:cubicBezTo>
                  <a:pt x="19827" y="18420"/>
                  <a:pt x="19827" y="17356"/>
                  <a:pt x="19169" y="16699"/>
                </a:cubicBezTo>
                <a:cubicBezTo>
                  <a:pt x="18964" y="16494"/>
                  <a:pt x="18401" y="16253"/>
                  <a:pt x="18369" y="16242"/>
                </a:cubicBezTo>
                <a:cubicBezTo>
                  <a:pt x="16882" y="15738"/>
                  <a:pt x="17239" y="15165"/>
                  <a:pt x="17392" y="14995"/>
                </a:cubicBezTo>
                <a:lnTo>
                  <a:pt x="17428" y="14958"/>
                </a:lnTo>
                <a:lnTo>
                  <a:pt x="17441" y="14946"/>
                </a:lnTo>
                <a:lnTo>
                  <a:pt x="21600" y="10786"/>
                </a:lnTo>
                <a:lnTo>
                  <a:pt x="17186" y="6372"/>
                </a:lnTo>
                <a:cubicBezTo>
                  <a:pt x="16928" y="6354"/>
                  <a:pt x="16568" y="6499"/>
                  <a:pt x="16233" y="7307"/>
                </a:cubicBezTo>
                <a:cubicBezTo>
                  <a:pt x="16202" y="7383"/>
                  <a:pt x="15922" y="8022"/>
                  <a:pt x="15666" y="8267"/>
                </a:cubicBezTo>
                <a:cubicBezTo>
                  <a:pt x="15022" y="8881"/>
                  <a:pt x="14013" y="8893"/>
                  <a:pt x="13361" y="8291"/>
                </a:cubicBezTo>
                <a:cubicBezTo>
                  <a:pt x="12652" y="7637"/>
                  <a:pt x="12637" y="6521"/>
                  <a:pt x="13358" y="5910"/>
                </a:cubicBezTo>
                <a:cubicBezTo>
                  <a:pt x="13443" y="5837"/>
                  <a:pt x="13838" y="5579"/>
                  <a:pt x="14146" y="5490"/>
                </a:cubicBezTo>
                <a:cubicBezTo>
                  <a:pt x="15148" y="5198"/>
                  <a:pt x="15293" y="4708"/>
                  <a:pt x="15240" y="4426"/>
                </a:cubicBezTo>
                <a:lnTo>
                  <a:pt x="10814" y="0"/>
                </a:lnTo>
                <a:lnTo>
                  <a:pt x="7457" y="3356"/>
                </a:lnTo>
                <a:lnTo>
                  <a:pt x="7442" y="3341"/>
                </a:lnTo>
                <a:lnTo>
                  <a:pt x="6345" y="4438"/>
                </a:lnTo>
                <a:cubicBezTo>
                  <a:pt x="6094" y="4556"/>
                  <a:pt x="5654" y="4538"/>
                  <a:pt x="5254" y="3359"/>
                </a:cubicBezTo>
                <a:cubicBezTo>
                  <a:pt x="5243" y="3328"/>
                  <a:pt x="5002" y="2764"/>
                  <a:pt x="4797" y="2559"/>
                </a:cubicBezTo>
                <a:cubicBezTo>
                  <a:pt x="4139" y="1902"/>
                  <a:pt x="3076" y="1902"/>
                  <a:pt x="2418" y="2559"/>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8" name="Values"/>
          <p:cNvSpPr txBox="1">
            <a:spLocks noGrp="1"/>
          </p:cNvSpPr>
          <p:nvPr>
            <p:ph type="body" sz="quarter" idx="28"/>
          </p:nvPr>
        </p:nvSpPr>
        <p:spPr>
          <a:xfrm rot="2700000">
            <a:off x="11142723" y="9331950"/>
            <a:ext cx="1719403"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Values</a:t>
            </a:r>
          </a:p>
        </p:txBody>
      </p:sp>
      <p:sp>
        <p:nvSpPr>
          <p:cNvPr id="289" name="01"/>
          <p:cNvSpPr txBox="1">
            <a:spLocks noGrp="1"/>
          </p:cNvSpPr>
          <p:nvPr>
            <p:ph type="body" sz="quarter" idx="29"/>
          </p:nvPr>
        </p:nvSpPr>
        <p:spPr>
          <a:xfrm>
            <a:off x="2540332" y="3056778"/>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01</a:t>
            </a:r>
          </a:p>
        </p:txBody>
      </p:sp>
      <p:sp>
        <p:nvSpPr>
          <p:cNvPr id="290" name="Vision"/>
          <p:cNvSpPr txBox="1">
            <a:spLocks noGrp="1"/>
          </p:cNvSpPr>
          <p:nvPr>
            <p:ph type="body" sz="quarter" idx="30"/>
          </p:nvPr>
        </p:nvSpPr>
        <p:spPr>
          <a:xfrm>
            <a:off x="2540332" y="382473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Vision</a:t>
            </a:r>
          </a:p>
        </p:txBody>
      </p:sp>
      <p:sp>
        <p:nvSpPr>
          <p:cNvPr id="291" name="03"/>
          <p:cNvSpPr txBox="1">
            <a:spLocks noGrp="1"/>
          </p:cNvSpPr>
          <p:nvPr>
            <p:ph type="body" sz="quarter" idx="31"/>
          </p:nvPr>
        </p:nvSpPr>
        <p:spPr>
          <a:xfrm>
            <a:off x="2540332" y="9361137"/>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03</a:t>
            </a:r>
          </a:p>
        </p:txBody>
      </p:sp>
      <p:sp>
        <p:nvSpPr>
          <p:cNvPr id="292" name="STRATEGY"/>
          <p:cNvSpPr txBox="1">
            <a:spLocks noGrp="1"/>
          </p:cNvSpPr>
          <p:nvPr>
            <p:ph type="body" sz="quarter" idx="32"/>
          </p:nvPr>
        </p:nvSpPr>
        <p:spPr>
          <a:xfrm>
            <a:off x="2540332" y="1012909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STRATEGY</a:t>
            </a:r>
          </a:p>
        </p:txBody>
      </p:sp>
      <p:sp>
        <p:nvSpPr>
          <p:cNvPr id="293" name="Cras mattis consectetur purus sit amet fermentum. Sed posuere consectetur est at lobortis."/>
          <p:cNvSpPr txBox="1">
            <a:spLocks noGrp="1"/>
          </p:cNvSpPr>
          <p:nvPr>
            <p:ph type="body" sz="quarter" idx="33"/>
          </p:nvPr>
        </p:nvSpPr>
        <p:spPr>
          <a:xfrm>
            <a:off x="2540332" y="10625293"/>
            <a:ext cx="6054871" cy="1848586"/>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Cras mattis consectetur purus sit amet fermentum. Sed posuere consectetur est at lobortis.</a:t>
            </a:r>
          </a:p>
        </p:txBody>
      </p:sp>
      <p:sp>
        <p:nvSpPr>
          <p:cNvPr id="294" name="02"/>
          <p:cNvSpPr txBox="1">
            <a:spLocks noGrp="1"/>
          </p:cNvSpPr>
          <p:nvPr>
            <p:ph type="body" sz="quarter" idx="34"/>
          </p:nvPr>
        </p:nvSpPr>
        <p:spPr>
          <a:xfrm>
            <a:off x="15799910" y="3056778"/>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295" name="MISSION"/>
          <p:cNvSpPr txBox="1">
            <a:spLocks noGrp="1"/>
          </p:cNvSpPr>
          <p:nvPr>
            <p:ph type="body" sz="quarter" idx="35"/>
          </p:nvPr>
        </p:nvSpPr>
        <p:spPr>
          <a:xfrm>
            <a:off x="15799910" y="382473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MISSION</a:t>
            </a:r>
          </a:p>
        </p:txBody>
      </p:sp>
      <p:sp>
        <p:nvSpPr>
          <p:cNvPr id="296" name="04"/>
          <p:cNvSpPr txBox="1">
            <a:spLocks noGrp="1"/>
          </p:cNvSpPr>
          <p:nvPr>
            <p:ph type="body" sz="quarter" idx="36"/>
          </p:nvPr>
        </p:nvSpPr>
        <p:spPr>
          <a:xfrm>
            <a:off x="15799910" y="9361137"/>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297" name="VALUES"/>
          <p:cNvSpPr txBox="1">
            <a:spLocks noGrp="1"/>
          </p:cNvSpPr>
          <p:nvPr>
            <p:ph type="body" sz="quarter" idx="37"/>
          </p:nvPr>
        </p:nvSpPr>
        <p:spPr>
          <a:xfrm>
            <a:off x="15790690" y="1012909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VALUES</a:t>
            </a:r>
          </a:p>
        </p:txBody>
      </p:sp>
      <p:sp>
        <p:nvSpPr>
          <p:cNvPr id="298" name="Cras justo odio, dapibus ac facilisis in, egestas eget quam. Lorem ipsum dolor sit amet, consectetur adipiscing elit."/>
          <p:cNvSpPr txBox="1">
            <a:spLocks noGrp="1"/>
          </p:cNvSpPr>
          <p:nvPr>
            <p:ph type="body" sz="quarter" idx="38"/>
          </p:nvPr>
        </p:nvSpPr>
        <p:spPr>
          <a:xfrm>
            <a:off x="15788797" y="10625293"/>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Cras justo odio, dapibus ac facilisis in, egestas eget quam. Lorem ipsum dolor sit amet, consectetur adipiscing elit.</a:t>
            </a:r>
          </a:p>
        </p:txBody>
      </p:sp>
      <p:sp>
        <p:nvSpPr>
          <p:cNvPr id="299" name="Nullam quis risus eget urna mollis eu leo. Donec id elit non eget. Cum sociis et dis parturient montes, ridiculus mus."/>
          <p:cNvSpPr txBox="1">
            <a:spLocks noGrp="1"/>
          </p:cNvSpPr>
          <p:nvPr>
            <p:ph type="body" sz="quarter" idx="39"/>
          </p:nvPr>
        </p:nvSpPr>
        <p:spPr>
          <a:xfrm>
            <a:off x="15788797" y="4320934"/>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Nullam quis risus eget urna mollis eu leo. Donec id elit non eget. Cum sociis et dis parturient montes, ridiculus mus.</a:t>
            </a:r>
          </a:p>
        </p:txBody>
      </p:sp>
      <p:sp>
        <p:nvSpPr>
          <p:cNvPr id="300" name="Body Level One…"/>
          <p:cNvSpPr txBox="1">
            <a:spLocks noGrp="1"/>
          </p:cNvSpPr>
          <p:nvPr>
            <p:ph type="body" sz="quarter" idx="1"/>
          </p:nvPr>
        </p:nvSpPr>
        <p:spPr>
          <a:xfrm>
            <a:off x="2540332" y="4320934"/>
            <a:ext cx="605487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338" name="Title Text"/>
          <p:cNvSpPr txBox="1">
            <a:spLocks noGrp="1"/>
          </p:cNvSpPr>
          <p:nvPr>
            <p:ph type="title"/>
          </p:nvPr>
        </p:nvSpPr>
        <p:spPr>
          <a:xfrm>
            <a:off x="2522713" y="1322640"/>
            <a:ext cx="1933857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339" name="Rounded Rectangle"/>
          <p:cNvSpPr>
            <a:spLocks noGrp="1"/>
          </p:cNvSpPr>
          <p:nvPr>
            <p:ph type="body" sz="quarter" idx="21"/>
          </p:nvPr>
        </p:nvSpPr>
        <p:spPr>
          <a:xfrm>
            <a:off x="10881506" y="3462903"/>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0" name="Rounded Rectangle"/>
          <p:cNvSpPr>
            <a:spLocks noGrp="1"/>
          </p:cNvSpPr>
          <p:nvPr>
            <p:ph type="body" sz="quarter" idx="22"/>
          </p:nvPr>
        </p:nvSpPr>
        <p:spPr>
          <a:xfrm>
            <a:off x="9077709" y="5452236"/>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1" name="Rounded Rectangle"/>
          <p:cNvSpPr>
            <a:spLocks noGrp="1"/>
          </p:cNvSpPr>
          <p:nvPr>
            <p:ph type="body" sz="quarter" idx="23"/>
          </p:nvPr>
        </p:nvSpPr>
        <p:spPr>
          <a:xfrm>
            <a:off x="12297545" y="5451220"/>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2" name="Rounded Rectangle"/>
          <p:cNvSpPr>
            <a:spLocks noGrp="1"/>
          </p:cNvSpPr>
          <p:nvPr>
            <p:ph type="body" sz="quarter" idx="24"/>
          </p:nvPr>
        </p:nvSpPr>
        <p:spPr>
          <a:xfrm>
            <a:off x="5857873"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3" name="Rounded Rectangle"/>
          <p:cNvSpPr>
            <a:spLocks noGrp="1"/>
          </p:cNvSpPr>
          <p:nvPr>
            <p:ph type="body" sz="quarter" idx="25"/>
          </p:nvPr>
        </p:nvSpPr>
        <p:spPr>
          <a:xfrm>
            <a:off x="907770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4" name="Rounded Rectangle"/>
          <p:cNvSpPr>
            <a:spLocks noGrp="1"/>
          </p:cNvSpPr>
          <p:nvPr>
            <p:ph type="body" sz="quarter" idx="26"/>
          </p:nvPr>
        </p:nvSpPr>
        <p:spPr>
          <a:xfrm>
            <a:off x="12297545" y="7411700"/>
            <a:ext cx="2877314" cy="1024853"/>
          </a:xfrm>
          <a:prstGeom prst="roundRect">
            <a:avLst>
              <a:gd name="adj" fmla="val 18134"/>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5" name="Rounded Rectangle"/>
          <p:cNvSpPr>
            <a:spLocks noGrp="1"/>
          </p:cNvSpPr>
          <p:nvPr>
            <p:ph type="body" sz="quarter" idx="27"/>
          </p:nvPr>
        </p:nvSpPr>
        <p:spPr>
          <a:xfrm>
            <a:off x="1551737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6" name="Rounded Rectangle"/>
          <p:cNvSpPr>
            <a:spLocks noGrp="1"/>
          </p:cNvSpPr>
          <p:nvPr>
            <p:ph type="body" sz="quarter" idx="28"/>
          </p:nvPr>
        </p:nvSpPr>
        <p:spPr>
          <a:xfrm>
            <a:off x="7631100" y="9430522"/>
            <a:ext cx="2877313" cy="1035993"/>
          </a:xfrm>
          <a:prstGeom prst="roundRect">
            <a:avLst>
              <a:gd name="adj" fmla="val 17939"/>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7" name="Rounded Rectangle"/>
          <p:cNvSpPr>
            <a:spLocks noGrp="1"/>
          </p:cNvSpPr>
          <p:nvPr>
            <p:ph type="body" sz="quarter" idx="29"/>
          </p:nvPr>
        </p:nvSpPr>
        <p:spPr>
          <a:xfrm>
            <a:off x="4344974" y="9430903"/>
            <a:ext cx="2877314"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8" name="Rounded Rectangle"/>
          <p:cNvSpPr>
            <a:spLocks noGrp="1"/>
          </p:cNvSpPr>
          <p:nvPr>
            <p:ph type="body" sz="quarter" idx="30"/>
          </p:nvPr>
        </p:nvSpPr>
        <p:spPr>
          <a:xfrm>
            <a:off x="14203350" y="9447917"/>
            <a:ext cx="2877313" cy="1020884"/>
          </a:xfrm>
          <a:prstGeom prst="roundRect">
            <a:avLst>
              <a:gd name="adj" fmla="val 18205"/>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9" name="Rounded Rectangle"/>
          <p:cNvSpPr>
            <a:spLocks noGrp="1"/>
          </p:cNvSpPr>
          <p:nvPr>
            <p:ph type="body" sz="quarter" idx="31"/>
          </p:nvPr>
        </p:nvSpPr>
        <p:spPr>
          <a:xfrm>
            <a:off x="10917225" y="9440743"/>
            <a:ext cx="2877313"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0" name="Rounded Rectangle"/>
          <p:cNvSpPr>
            <a:spLocks noGrp="1"/>
          </p:cNvSpPr>
          <p:nvPr>
            <p:ph type="body" sz="quarter" idx="32"/>
          </p:nvPr>
        </p:nvSpPr>
        <p:spPr>
          <a:xfrm>
            <a:off x="7631100" y="1150836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1" name="Rounded Rectangle"/>
          <p:cNvSpPr>
            <a:spLocks noGrp="1"/>
          </p:cNvSpPr>
          <p:nvPr>
            <p:ph type="body" sz="quarter" idx="33"/>
          </p:nvPr>
        </p:nvSpPr>
        <p:spPr>
          <a:xfrm>
            <a:off x="4344974" y="11508361"/>
            <a:ext cx="2877314"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2" name="Rounded Rectangle"/>
          <p:cNvSpPr>
            <a:spLocks noGrp="1"/>
          </p:cNvSpPr>
          <p:nvPr>
            <p:ph type="body" sz="quarter" idx="34"/>
          </p:nvPr>
        </p:nvSpPr>
        <p:spPr>
          <a:xfrm>
            <a:off x="14203350"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3" name="Rounded Rectangle"/>
          <p:cNvSpPr>
            <a:spLocks noGrp="1"/>
          </p:cNvSpPr>
          <p:nvPr>
            <p:ph type="body" sz="quarter" idx="35"/>
          </p:nvPr>
        </p:nvSpPr>
        <p:spPr>
          <a:xfrm>
            <a:off x="1091722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4" name="Rounded Rectangle"/>
          <p:cNvSpPr>
            <a:spLocks noGrp="1"/>
          </p:cNvSpPr>
          <p:nvPr>
            <p:ph type="body" sz="quarter" idx="36"/>
          </p:nvPr>
        </p:nvSpPr>
        <p:spPr>
          <a:xfrm>
            <a:off x="1748947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5" name="values"/>
          <p:cNvSpPr txBox="1">
            <a:spLocks noGrp="1"/>
          </p:cNvSpPr>
          <p:nvPr>
            <p:ph type="body" sz="quarter" idx="37"/>
          </p:nvPr>
        </p:nvSpPr>
        <p:spPr>
          <a:xfrm>
            <a:off x="11165990" y="3531348"/>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values</a:t>
            </a:r>
          </a:p>
        </p:txBody>
      </p:sp>
      <p:sp>
        <p:nvSpPr>
          <p:cNvPr id="356" name="goal 1"/>
          <p:cNvSpPr txBox="1">
            <a:spLocks noGrp="1"/>
          </p:cNvSpPr>
          <p:nvPr>
            <p:ph type="body" sz="quarter" idx="38"/>
          </p:nvPr>
        </p:nvSpPr>
        <p:spPr>
          <a:xfrm>
            <a:off x="9400223"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1</a:t>
            </a:r>
          </a:p>
        </p:txBody>
      </p:sp>
      <p:sp>
        <p:nvSpPr>
          <p:cNvPr id="357" name="goal 2"/>
          <p:cNvSpPr txBox="1">
            <a:spLocks noGrp="1"/>
          </p:cNvSpPr>
          <p:nvPr>
            <p:ph type="body" sz="quarter" idx="39"/>
          </p:nvPr>
        </p:nvSpPr>
        <p:spPr>
          <a:xfrm>
            <a:off x="12620059"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2</a:t>
            </a:r>
          </a:p>
        </p:txBody>
      </p:sp>
      <p:sp>
        <p:nvSpPr>
          <p:cNvPr id="358" name="strategic initiative 2"/>
          <p:cNvSpPr txBox="1">
            <a:spLocks noGrp="1"/>
          </p:cNvSpPr>
          <p:nvPr>
            <p:ph type="body" sz="quarter" idx="40"/>
          </p:nvPr>
        </p:nvSpPr>
        <p:spPr>
          <a:xfrm>
            <a:off x="9400223"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59" name="strategic initiative 1"/>
          <p:cNvSpPr txBox="1">
            <a:spLocks noGrp="1"/>
          </p:cNvSpPr>
          <p:nvPr>
            <p:ph type="body" sz="quarter" idx="41"/>
          </p:nvPr>
        </p:nvSpPr>
        <p:spPr>
          <a:xfrm>
            <a:off x="12620059"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0" name="strategic initiative 1"/>
          <p:cNvSpPr txBox="1">
            <a:spLocks noGrp="1"/>
          </p:cNvSpPr>
          <p:nvPr>
            <p:ph type="body" sz="quarter" idx="42"/>
          </p:nvPr>
        </p:nvSpPr>
        <p:spPr>
          <a:xfrm>
            <a:off x="6180387"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1" name="strategic initiative 2"/>
          <p:cNvSpPr txBox="1">
            <a:spLocks noGrp="1"/>
          </p:cNvSpPr>
          <p:nvPr>
            <p:ph type="body" sz="quarter" idx="43"/>
          </p:nvPr>
        </p:nvSpPr>
        <p:spPr>
          <a:xfrm>
            <a:off x="15839893"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62" name="project 1"/>
          <p:cNvSpPr txBox="1">
            <a:spLocks noGrp="1"/>
          </p:cNvSpPr>
          <p:nvPr>
            <p:ph type="body" sz="quarter" idx="44"/>
          </p:nvPr>
        </p:nvSpPr>
        <p:spPr>
          <a:xfrm>
            <a:off x="4667488"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3" name="project 1"/>
          <p:cNvSpPr txBox="1">
            <a:spLocks noGrp="1"/>
          </p:cNvSpPr>
          <p:nvPr>
            <p:ph type="body" sz="quarter" idx="45"/>
          </p:nvPr>
        </p:nvSpPr>
        <p:spPr>
          <a:xfrm>
            <a:off x="7953613"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4" name="project 3"/>
          <p:cNvSpPr txBox="1">
            <a:spLocks noGrp="1"/>
          </p:cNvSpPr>
          <p:nvPr>
            <p:ph type="body" sz="quarter" idx="46"/>
          </p:nvPr>
        </p:nvSpPr>
        <p:spPr>
          <a:xfrm>
            <a:off x="11165990"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3</a:t>
            </a:r>
          </a:p>
        </p:txBody>
      </p:sp>
      <p:sp>
        <p:nvSpPr>
          <p:cNvPr id="365" name="project 4"/>
          <p:cNvSpPr txBox="1">
            <a:spLocks noGrp="1"/>
          </p:cNvSpPr>
          <p:nvPr>
            <p:ph type="body" sz="quarter" idx="47"/>
          </p:nvPr>
        </p:nvSpPr>
        <p:spPr>
          <a:xfrm>
            <a:off x="14525863" y="9518529"/>
            <a:ext cx="2232286"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4</a:t>
            </a:r>
          </a:p>
        </p:txBody>
      </p:sp>
      <p:sp>
        <p:nvSpPr>
          <p:cNvPr id="366" name="task 1"/>
          <p:cNvSpPr txBox="1">
            <a:spLocks noGrp="1"/>
          </p:cNvSpPr>
          <p:nvPr>
            <p:ph type="body" sz="quarter" idx="48"/>
          </p:nvPr>
        </p:nvSpPr>
        <p:spPr>
          <a:xfrm>
            <a:off x="466748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7" name="task 2"/>
          <p:cNvSpPr txBox="1">
            <a:spLocks noGrp="1"/>
          </p:cNvSpPr>
          <p:nvPr>
            <p:ph type="body" sz="quarter" idx="49"/>
          </p:nvPr>
        </p:nvSpPr>
        <p:spPr>
          <a:xfrm>
            <a:off x="7953613" y="1157845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68" name="task 1"/>
          <p:cNvSpPr txBox="1">
            <a:spLocks noGrp="1"/>
          </p:cNvSpPr>
          <p:nvPr>
            <p:ph type="body" sz="quarter" idx="50"/>
          </p:nvPr>
        </p:nvSpPr>
        <p:spPr>
          <a:xfrm>
            <a:off x="1123973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9" name="task 2"/>
          <p:cNvSpPr txBox="1">
            <a:spLocks noGrp="1"/>
          </p:cNvSpPr>
          <p:nvPr>
            <p:ph type="body" sz="quarter" idx="51"/>
          </p:nvPr>
        </p:nvSpPr>
        <p:spPr>
          <a:xfrm>
            <a:off x="14525865" y="11575788"/>
            <a:ext cx="2232285"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70" name="task 3"/>
          <p:cNvSpPr txBox="1">
            <a:spLocks noGrp="1"/>
          </p:cNvSpPr>
          <p:nvPr>
            <p:ph type="body" sz="quarter" idx="52"/>
          </p:nvPr>
        </p:nvSpPr>
        <p:spPr>
          <a:xfrm>
            <a:off x="17811988" y="11565949"/>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3</a:t>
            </a:r>
          </a:p>
        </p:txBody>
      </p:sp>
      <p:sp>
        <p:nvSpPr>
          <p:cNvPr id="371" name="Line"/>
          <p:cNvSpPr>
            <a:spLocks noGrp="1"/>
          </p:cNvSpPr>
          <p:nvPr>
            <p:ph type="body" sz="quarter" idx="53"/>
          </p:nvPr>
        </p:nvSpPr>
        <p:spPr>
          <a:xfrm>
            <a:off x="10319752" y="4872338"/>
            <a:ext cx="3924761"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2" name="Line"/>
          <p:cNvSpPr>
            <a:spLocks noGrp="1"/>
          </p:cNvSpPr>
          <p:nvPr>
            <p:ph type="body" sz="quarter" idx="54"/>
          </p:nvPr>
        </p:nvSpPr>
        <p:spPr>
          <a:xfrm>
            <a:off x="7296370" y="6935417"/>
            <a:ext cx="3245571"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3" name="Line"/>
          <p:cNvSpPr>
            <a:spLocks noGrp="1"/>
          </p:cNvSpPr>
          <p:nvPr>
            <p:ph type="body" sz="quarter" idx="55"/>
          </p:nvPr>
        </p:nvSpPr>
        <p:spPr>
          <a:xfrm>
            <a:off x="13737825" y="6935417"/>
            <a:ext cx="3245570"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4" name="Line"/>
          <p:cNvSpPr>
            <a:spLocks noGrp="1"/>
          </p:cNvSpPr>
          <p:nvPr>
            <p:ph type="body" sz="quarter" idx="56"/>
          </p:nvPr>
        </p:nvSpPr>
        <p:spPr>
          <a:xfrm>
            <a:off x="5715008" y="8920867"/>
            <a:ext cx="9895686"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5" name="Line"/>
          <p:cNvSpPr>
            <a:spLocks noGrp="1"/>
          </p:cNvSpPr>
          <p:nvPr>
            <p:ph type="body" sz="quarter" idx="57"/>
          </p:nvPr>
        </p:nvSpPr>
        <p:spPr>
          <a:xfrm>
            <a:off x="5663163" y="10918304"/>
            <a:ext cx="3473156" cy="232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6" name="Line"/>
          <p:cNvSpPr/>
          <p:nvPr/>
        </p:nvSpPr>
        <p:spPr>
          <a:xfrm>
            <a:off x="5716741" y="8918988"/>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7" name="Line"/>
          <p:cNvSpPr/>
          <p:nvPr/>
        </p:nvSpPr>
        <p:spPr>
          <a:xfrm>
            <a:off x="9069756"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8" name="Line"/>
          <p:cNvSpPr/>
          <p:nvPr/>
        </p:nvSpPr>
        <p:spPr>
          <a:xfrm>
            <a:off x="12320162"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9" name="Line"/>
          <p:cNvSpPr>
            <a:spLocks noGrp="1"/>
          </p:cNvSpPr>
          <p:nvPr>
            <p:ph type="body" sz="quarter" idx="58"/>
          </p:nvPr>
        </p:nvSpPr>
        <p:spPr>
          <a:xfrm>
            <a:off x="12358696" y="10922872"/>
            <a:ext cx="6709496" cy="2555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80" name="Line"/>
          <p:cNvSpPr/>
          <p:nvPr/>
        </p:nvSpPr>
        <p:spPr>
          <a:xfrm>
            <a:off x="15713443" y="10936973"/>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1" name="Line"/>
          <p:cNvSpPr/>
          <p:nvPr/>
        </p:nvSpPr>
        <p:spPr>
          <a:xfrm>
            <a:off x="12355881"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2" name="Line"/>
          <p:cNvSpPr/>
          <p:nvPr/>
        </p:nvSpPr>
        <p:spPr>
          <a:xfrm>
            <a:off x="5663163"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3" name="Line"/>
          <p:cNvSpPr/>
          <p:nvPr/>
        </p:nvSpPr>
        <p:spPr>
          <a:xfrm>
            <a:off x="7278670" y="872718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4" name="Line"/>
          <p:cNvSpPr/>
          <p:nvPr/>
        </p:nvSpPr>
        <p:spPr>
          <a:xfrm>
            <a:off x="10541940"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5" name="Line"/>
          <p:cNvSpPr/>
          <p:nvPr/>
        </p:nvSpPr>
        <p:spPr>
          <a:xfrm>
            <a:off x="13737825"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6" name="Line"/>
          <p:cNvSpPr/>
          <p:nvPr/>
        </p:nvSpPr>
        <p:spPr>
          <a:xfrm>
            <a:off x="12282133" y="4661832"/>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394" name="Rounded Rectangle"/>
          <p:cNvSpPr>
            <a:spLocks noGrp="1"/>
          </p:cNvSpPr>
          <p:nvPr>
            <p:ph type="body" sz="quarter" idx="21"/>
          </p:nvPr>
        </p:nvSpPr>
        <p:spPr>
          <a:xfrm>
            <a:off x="15340077" y="6824646"/>
            <a:ext cx="3678113" cy="366618"/>
          </a:xfrm>
          <a:prstGeom prst="roundRect">
            <a:avLst>
              <a:gd name="adj" fmla="val 50000"/>
            </a:avLst>
          </a:prstGeom>
          <a:solidFill>
            <a:srgbClr val="1A82B3"/>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5" name="Rounded Rectangle"/>
          <p:cNvSpPr>
            <a:spLocks noGrp="1"/>
          </p:cNvSpPr>
          <p:nvPr>
            <p:ph type="body" sz="quarter" idx="22"/>
          </p:nvPr>
        </p:nvSpPr>
        <p:spPr>
          <a:xfrm>
            <a:off x="12008691" y="6824646"/>
            <a:ext cx="3678112" cy="366618"/>
          </a:xfrm>
          <a:prstGeom prst="roundRect">
            <a:avLst>
              <a:gd name="adj" fmla="val 50000"/>
            </a:avLst>
          </a:prstGeom>
          <a:solidFill>
            <a:srgbClr val="2D9EC7"/>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6" name="Rounded Rectangle"/>
          <p:cNvSpPr>
            <a:spLocks noGrp="1"/>
          </p:cNvSpPr>
          <p:nvPr>
            <p:ph type="body" sz="quarter" idx="23"/>
          </p:nvPr>
        </p:nvSpPr>
        <p:spPr>
          <a:xfrm>
            <a:off x="5365810" y="6824646"/>
            <a:ext cx="6989607" cy="366618"/>
          </a:xfrm>
          <a:prstGeom prst="roundRect">
            <a:avLst>
              <a:gd name="adj" fmla="val 50000"/>
            </a:avLst>
          </a:prstGeom>
          <a:solidFill>
            <a:srgbClr val="43BEDC"/>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7" name="Circle"/>
          <p:cNvSpPr>
            <a:spLocks noGrp="1"/>
          </p:cNvSpPr>
          <p:nvPr>
            <p:ph type="body" sz="quarter" idx="24"/>
          </p:nvPr>
        </p:nvSpPr>
        <p:spPr>
          <a:xfrm>
            <a:off x="11859453"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8" name="Circle"/>
          <p:cNvSpPr>
            <a:spLocks noGrp="1"/>
          </p:cNvSpPr>
          <p:nvPr>
            <p:ph type="body" sz="quarter" idx="25"/>
          </p:nvPr>
        </p:nvSpPr>
        <p:spPr>
          <a:xfrm>
            <a:off x="12008691"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9" name="Title Text"/>
          <p:cNvSpPr txBox="1">
            <a:spLocks noGrp="1"/>
          </p:cNvSpPr>
          <p:nvPr>
            <p:ph type="title"/>
          </p:nvPr>
        </p:nvSpPr>
        <p:spPr>
          <a:xfrm>
            <a:off x="2541606" y="1322640"/>
            <a:ext cx="193007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00" name="Circle"/>
          <p:cNvSpPr>
            <a:spLocks noGrp="1"/>
          </p:cNvSpPr>
          <p:nvPr>
            <p:ph type="body" sz="quarter" idx="26"/>
          </p:nvPr>
        </p:nvSpPr>
        <p:spPr>
          <a:xfrm>
            <a:off x="519668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1" name="Circle"/>
          <p:cNvSpPr>
            <a:spLocks noGrp="1"/>
          </p:cNvSpPr>
          <p:nvPr>
            <p:ph type="body" sz="quarter" idx="27"/>
          </p:nvPr>
        </p:nvSpPr>
        <p:spPr>
          <a:xfrm>
            <a:off x="5345917" y="6824646"/>
            <a:ext cx="366619"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2" name="Circle"/>
          <p:cNvSpPr>
            <a:spLocks noGrp="1"/>
          </p:cNvSpPr>
          <p:nvPr>
            <p:ph type="body" sz="quarter" idx="28"/>
          </p:nvPr>
        </p:nvSpPr>
        <p:spPr>
          <a:xfrm>
            <a:off x="8528067"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3" name="Circle"/>
          <p:cNvSpPr>
            <a:spLocks noGrp="1"/>
          </p:cNvSpPr>
          <p:nvPr>
            <p:ph type="body" sz="quarter" idx="29"/>
          </p:nvPr>
        </p:nvSpPr>
        <p:spPr>
          <a:xfrm>
            <a:off x="8677304"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4" name="Circle"/>
          <p:cNvSpPr>
            <a:spLocks noGrp="1"/>
          </p:cNvSpPr>
          <p:nvPr>
            <p:ph type="body" sz="quarter" idx="30"/>
          </p:nvPr>
        </p:nvSpPr>
        <p:spPr>
          <a:xfrm>
            <a:off x="18522227"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5" name="Circle"/>
          <p:cNvSpPr>
            <a:spLocks noGrp="1"/>
          </p:cNvSpPr>
          <p:nvPr>
            <p:ph type="body" sz="quarter" idx="31"/>
          </p:nvPr>
        </p:nvSpPr>
        <p:spPr>
          <a:xfrm>
            <a:off x="18671464" y="6824646"/>
            <a:ext cx="366619" cy="366618"/>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6" name="Circle"/>
          <p:cNvSpPr>
            <a:spLocks noGrp="1"/>
          </p:cNvSpPr>
          <p:nvPr>
            <p:ph type="body" sz="quarter" idx="32"/>
          </p:nvPr>
        </p:nvSpPr>
        <p:spPr>
          <a:xfrm>
            <a:off x="1519084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7" name="Circle"/>
          <p:cNvSpPr>
            <a:spLocks noGrp="1"/>
          </p:cNvSpPr>
          <p:nvPr>
            <p:ph type="body" sz="quarter" idx="33"/>
          </p:nvPr>
        </p:nvSpPr>
        <p:spPr>
          <a:xfrm>
            <a:off x="15340077" y="6824646"/>
            <a:ext cx="366618" cy="366618"/>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8" name="Line"/>
          <p:cNvSpPr>
            <a:spLocks noGrp="1"/>
          </p:cNvSpPr>
          <p:nvPr>
            <p:ph type="body" sz="quarter" idx="34"/>
          </p:nvPr>
        </p:nvSpPr>
        <p:spPr>
          <a:xfrm rot="10800000" flipH="1">
            <a:off x="5596875" y="8009270"/>
            <a:ext cx="6538318"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9" name="Line"/>
          <p:cNvSpPr>
            <a:spLocks noGrp="1"/>
          </p:cNvSpPr>
          <p:nvPr>
            <p:ph type="body" sz="quarter" idx="35"/>
          </p:nvPr>
        </p:nvSpPr>
        <p:spPr>
          <a:xfrm rot="10800000" flipH="1">
            <a:off x="12239726" y="8009270"/>
            <a:ext cx="3291805"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0" name="Line"/>
          <p:cNvSpPr>
            <a:spLocks noGrp="1"/>
          </p:cNvSpPr>
          <p:nvPr>
            <p:ph type="body" sz="quarter" idx="36"/>
          </p:nvPr>
        </p:nvSpPr>
        <p:spPr>
          <a:xfrm rot="10800000" flipH="1">
            <a:off x="15636064" y="8009270"/>
            <a:ext cx="3151061"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1" name="Phase 1"/>
          <p:cNvSpPr txBox="1">
            <a:spLocks noGrp="1"/>
          </p:cNvSpPr>
          <p:nvPr>
            <p:ph type="body" sz="quarter" idx="37"/>
          </p:nvPr>
        </p:nvSpPr>
        <p:spPr>
          <a:xfrm>
            <a:off x="5657503" y="8407569"/>
            <a:ext cx="6368339"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1</a:t>
            </a:r>
          </a:p>
        </p:txBody>
      </p:sp>
      <p:sp>
        <p:nvSpPr>
          <p:cNvPr id="412" name="Phase 2"/>
          <p:cNvSpPr txBox="1">
            <a:spLocks noGrp="1"/>
          </p:cNvSpPr>
          <p:nvPr>
            <p:ph type="body" sz="quarter" idx="38"/>
          </p:nvPr>
        </p:nvSpPr>
        <p:spPr>
          <a:xfrm>
            <a:off x="12320277"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2</a:t>
            </a:r>
          </a:p>
        </p:txBody>
      </p:sp>
      <p:sp>
        <p:nvSpPr>
          <p:cNvPr id="413" name="Phase 3"/>
          <p:cNvSpPr txBox="1">
            <a:spLocks noGrp="1"/>
          </p:cNvSpPr>
          <p:nvPr>
            <p:ph type="body" sz="quarter" idx="39"/>
          </p:nvPr>
        </p:nvSpPr>
        <p:spPr>
          <a:xfrm>
            <a:off x="15613783"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3</a:t>
            </a:r>
          </a:p>
        </p:txBody>
      </p:sp>
      <p:sp>
        <p:nvSpPr>
          <p:cNvPr id="414" name="2000"/>
          <p:cNvSpPr txBox="1">
            <a:spLocks noGrp="1"/>
          </p:cNvSpPr>
          <p:nvPr>
            <p:ph type="body" sz="quarter" idx="40"/>
          </p:nvPr>
        </p:nvSpPr>
        <p:spPr>
          <a:xfrm>
            <a:off x="4616850"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2000</a:t>
            </a:r>
          </a:p>
        </p:txBody>
      </p:sp>
      <p:sp>
        <p:nvSpPr>
          <p:cNvPr id="415" name="2005"/>
          <p:cNvSpPr txBox="1">
            <a:spLocks noGrp="1"/>
          </p:cNvSpPr>
          <p:nvPr>
            <p:ph type="body" sz="quarter" idx="41"/>
          </p:nvPr>
        </p:nvSpPr>
        <p:spPr>
          <a:xfrm>
            <a:off x="794823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2005</a:t>
            </a:r>
          </a:p>
        </p:txBody>
      </p:sp>
      <p:sp>
        <p:nvSpPr>
          <p:cNvPr id="416" name="2010"/>
          <p:cNvSpPr txBox="1">
            <a:spLocks noGrp="1"/>
          </p:cNvSpPr>
          <p:nvPr>
            <p:ph type="body" sz="quarter" idx="42"/>
          </p:nvPr>
        </p:nvSpPr>
        <p:spPr>
          <a:xfrm>
            <a:off x="1126967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2010</a:t>
            </a:r>
          </a:p>
        </p:txBody>
      </p:sp>
      <p:sp>
        <p:nvSpPr>
          <p:cNvPr id="417" name="2015"/>
          <p:cNvSpPr txBox="1">
            <a:spLocks noGrp="1"/>
          </p:cNvSpPr>
          <p:nvPr>
            <p:ph type="body" sz="quarter" idx="43"/>
          </p:nvPr>
        </p:nvSpPr>
        <p:spPr>
          <a:xfrm>
            <a:off x="14601063"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2015</a:t>
            </a:r>
          </a:p>
        </p:txBody>
      </p:sp>
      <p:sp>
        <p:nvSpPr>
          <p:cNvPr id="418" name="2020"/>
          <p:cNvSpPr txBox="1">
            <a:spLocks noGrp="1"/>
          </p:cNvSpPr>
          <p:nvPr>
            <p:ph type="body" sz="quarter" idx="44"/>
          </p:nvPr>
        </p:nvSpPr>
        <p:spPr>
          <a:xfrm>
            <a:off x="17942397"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2020</a:t>
            </a:r>
          </a:p>
        </p:txBody>
      </p:sp>
      <p:sp>
        <p:nvSpPr>
          <p:cNvPr id="419" name="Nullam Commodo"/>
          <p:cNvSpPr txBox="1">
            <a:spLocks noGrp="1"/>
          </p:cNvSpPr>
          <p:nvPr>
            <p:ph type="body" sz="quarter" idx="45"/>
          </p:nvPr>
        </p:nvSpPr>
        <p:spPr>
          <a:xfrm>
            <a:off x="4069327"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Nullam Commodo</a:t>
            </a:r>
          </a:p>
        </p:txBody>
      </p:sp>
      <p:sp>
        <p:nvSpPr>
          <p:cNvPr id="420" name="Maecenas sed diam eget risus varius blandit sit amet non magna."/>
          <p:cNvSpPr txBox="1">
            <a:spLocks noGrp="1"/>
          </p:cNvSpPr>
          <p:nvPr>
            <p:ph type="body" sz="quarter" idx="46"/>
          </p:nvPr>
        </p:nvSpPr>
        <p:spPr>
          <a:xfrm>
            <a:off x="4069327"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421" name="Purus Fringilla"/>
          <p:cNvSpPr txBox="1">
            <a:spLocks noGrp="1"/>
          </p:cNvSpPr>
          <p:nvPr>
            <p:ph type="body" sz="quarter" idx="47"/>
          </p:nvPr>
        </p:nvSpPr>
        <p:spPr>
          <a:xfrm>
            <a:off x="7406135"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422" name="Aenean eu leo quam. Pellentesque sem lacinia vestibulum."/>
          <p:cNvSpPr txBox="1">
            <a:spLocks noGrp="1"/>
          </p:cNvSpPr>
          <p:nvPr>
            <p:ph type="body" sz="quarter" idx="48"/>
          </p:nvPr>
        </p:nvSpPr>
        <p:spPr>
          <a:xfrm>
            <a:off x="7406135"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eu leo quam. Pellentesque sem lacinia vestibulum.</a:t>
            </a:r>
          </a:p>
        </p:txBody>
      </p:sp>
      <p:sp>
        <p:nvSpPr>
          <p:cNvPr id="423" name="Fringilla"/>
          <p:cNvSpPr txBox="1">
            <a:spLocks noGrp="1"/>
          </p:cNvSpPr>
          <p:nvPr>
            <p:ph type="body" sz="quarter" idx="49"/>
          </p:nvPr>
        </p:nvSpPr>
        <p:spPr>
          <a:xfrm>
            <a:off x="1069840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Fringilla</a:t>
            </a:r>
          </a:p>
        </p:txBody>
      </p:sp>
      <p:sp>
        <p:nvSpPr>
          <p:cNvPr id="424" name="Curabitur blandit tempus porttitor."/>
          <p:cNvSpPr txBox="1">
            <a:spLocks noGrp="1"/>
          </p:cNvSpPr>
          <p:nvPr>
            <p:ph type="body" sz="quarter" idx="50"/>
          </p:nvPr>
        </p:nvSpPr>
        <p:spPr>
          <a:xfrm>
            <a:off x="1069840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a:t>
            </a:r>
          </a:p>
        </p:txBody>
      </p:sp>
      <p:sp>
        <p:nvSpPr>
          <p:cNvPr id="425" name="Cursus Aenean"/>
          <p:cNvSpPr txBox="1">
            <a:spLocks noGrp="1"/>
          </p:cNvSpPr>
          <p:nvPr>
            <p:ph type="body" sz="quarter" idx="51"/>
          </p:nvPr>
        </p:nvSpPr>
        <p:spPr>
          <a:xfrm>
            <a:off x="14035211"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Cursus Aenean</a:t>
            </a:r>
          </a:p>
        </p:txBody>
      </p:sp>
      <p:sp>
        <p:nvSpPr>
          <p:cNvPr id="426" name="Cum sociis natoque et dis montes, nascetur ridiculus mus."/>
          <p:cNvSpPr txBox="1">
            <a:spLocks noGrp="1"/>
          </p:cNvSpPr>
          <p:nvPr>
            <p:ph type="body" sz="quarter" idx="52"/>
          </p:nvPr>
        </p:nvSpPr>
        <p:spPr>
          <a:xfrm>
            <a:off x="14035211"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Cum sociis natoque et dis montes, nascetur ridiculus mus.</a:t>
            </a:r>
          </a:p>
        </p:txBody>
      </p:sp>
      <p:sp>
        <p:nvSpPr>
          <p:cNvPr id="427" name="Sollicitudin"/>
          <p:cNvSpPr txBox="1">
            <a:spLocks noGrp="1"/>
          </p:cNvSpPr>
          <p:nvPr>
            <p:ph type="body" sz="quarter" idx="53"/>
          </p:nvPr>
        </p:nvSpPr>
        <p:spPr>
          <a:xfrm>
            <a:off x="1739487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a:t>
            </a:r>
          </a:p>
        </p:txBody>
      </p:sp>
      <p:sp>
        <p:nvSpPr>
          <p:cNvPr id="428" name="Aenean lacinia nulla sed. Maecenas faucibus mollis interdum."/>
          <p:cNvSpPr txBox="1">
            <a:spLocks noGrp="1"/>
          </p:cNvSpPr>
          <p:nvPr>
            <p:ph type="body" sz="quarter" idx="54"/>
          </p:nvPr>
        </p:nvSpPr>
        <p:spPr>
          <a:xfrm>
            <a:off x="1739487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lacinia nulla sed. Maecenas faucibus mollis interdum.</a:t>
            </a:r>
          </a:p>
        </p:txBody>
      </p:sp>
      <p:sp>
        <p:nvSpPr>
          <p:cNvPr id="42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2545053" y="1322640"/>
            <a:ext cx="19293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7" name="Line"/>
          <p:cNvSpPr/>
          <p:nvPr/>
        </p:nvSpPr>
        <p:spPr>
          <a:xfrm>
            <a:off x="3649067" y="4897621"/>
            <a:ext cx="17092973" cy="1"/>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8" name="Line"/>
          <p:cNvSpPr/>
          <p:nvPr/>
        </p:nvSpPr>
        <p:spPr>
          <a:xfrm flipH="1">
            <a:off x="4320301" y="4175599"/>
            <a:ext cx="1" cy="7189519"/>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9" name="Line"/>
          <p:cNvSpPr/>
          <p:nvPr/>
        </p:nvSpPr>
        <p:spPr>
          <a:xfrm flipH="1">
            <a:off x="11754416"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0" name="Line"/>
          <p:cNvSpPr/>
          <p:nvPr/>
        </p:nvSpPr>
        <p:spPr>
          <a:xfrm>
            <a:off x="14702388"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1" name="Line"/>
          <p:cNvSpPr/>
          <p:nvPr/>
        </p:nvSpPr>
        <p:spPr>
          <a:xfrm>
            <a:off x="17650360"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2" name="Action item"/>
          <p:cNvSpPr txBox="1">
            <a:spLocks noGrp="1"/>
          </p:cNvSpPr>
          <p:nvPr>
            <p:ph type="body" sz="quarter" idx="21"/>
          </p:nvPr>
        </p:nvSpPr>
        <p:spPr>
          <a:xfrm>
            <a:off x="5183033" y="4277692"/>
            <a:ext cx="5715001"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item</a:t>
            </a:r>
          </a:p>
        </p:txBody>
      </p:sp>
      <p:sp>
        <p:nvSpPr>
          <p:cNvPr id="443" name="month 1"/>
          <p:cNvSpPr txBox="1">
            <a:spLocks noGrp="1"/>
          </p:cNvSpPr>
          <p:nvPr>
            <p:ph type="body" sz="quarter" idx="22"/>
          </p:nvPr>
        </p:nvSpPr>
        <p:spPr>
          <a:xfrm>
            <a:off x="11796520"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1</a:t>
            </a:r>
          </a:p>
        </p:txBody>
      </p:sp>
      <p:sp>
        <p:nvSpPr>
          <p:cNvPr id="444" name="month 2"/>
          <p:cNvSpPr txBox="1">
            <a:spLocks noGrp="1"/>
          </p:cNvSpPr>
          <p:nvPr>
            <p:ph type="body" sz="quarter" idx="23"/>
          </p:nvPr>
        </p:nvSpPr>
        <p:spPr>
          <a:xfrm>
            <a:off x="14722189"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2</a:t>
            </a:r>
          </a:p>
        </p:txBody>
      </p:sp>
      <p:sp>
        <p:nvSpPr>
          <p:cNvPr id="445" name="month 3"/>
          <p:cNvSpPr txBox="1">
            <a:spLocks noGrp="1"/>
          </p:cNvSpPr>
          <p:nvPr>
            <p:ph type="body" sz="quarter" idx="24"/>
          </p:nvPr>
        </p:nvSpPr>
        <p:spPr>
          <a:xfrm>
            <a:off x="17740607"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3</a:t>
            </a:r>
          </a:p>
        </p:txBody>
      </p:sp>
      <p:sp>
        <p:nvSpPr>
          <p:cNvPr id="446" name="Line"/>
          <p:cNvSpPr/>
          <p:nvPr/>
        </p:nvSpPr>
        <p:spPr>
          <a:xfrm>
            <a:off x="3649067" y="5708812"/>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7" name="Line"/>
          <p:cNvSpPr/>
          <p:nvPr/>
        </p:nvSpPr>
        <p:spPr>
          <a:xfrm>
            <a:off x="3649067" y="6520003"/>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8" name="Line"/>
          <p:cNvSpPr/>
          <p:nvPr/>
        </p:nvSpPr>
        <p:spPr>
          <a:xfrm>
            <a:off x="3649067" y="7331195"/>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9" name="Line"/>
          <p:cNvSpPr/>
          <p:nvPr/>
        </p:nvSpPr>
        <p:spPr>
          <a:xfrm>
            <a:off x="3649067" y="8142386"/>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0" name="Line"/>
          <p:cNvSpPr/>
          <p:nvPr/>
        </p:nvSpPr>
        <p:spPr>
          <a:xfrm>
            <a:off x="3649067" y="8953577"/>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1" name="Line"/>
          <p:cNvSpPr/>
          <p:nvPr/>
        </p:nvSpPr>
        <p:spPr>
          <a:xfrm>
            <a:off x="3649067" y="976476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2" name="Line"/>
          <p:cNvSpPr/>
          <p:nvPr/>
        </p:nvSpPr>
        <p:spPr>
          <a:xfrm>
            <a:off x="3649067" y="1057595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3" name="Maecenas sed diam eget risus varius blandit sit amet non magna."/>
          <p:cNvSpPr txBox="1">
            <a:spLocks noGrp="1"/>
          </p:cNvSpPr>
          <p:nvPr>
            <p:ph type="body" sz="quarter" idx="25"/>
          </p:nvPr>
        </p:nvSpPr>
        <p:spPr>
          <a:xfrm>
            <a:off x="5183033" y="497526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4" name="Cras mattis consectetur purus sit amet fermentum."/>
          <p:cNvSpPr txBox="1">
            <a:spLocks noGrp="1"/>
          </p:cNvSpPr>
          <p:nvPr>
            <p:ph type="body" sz="quarter" idx="26"/>
          </p:nvPr>
        </p:nvSpPr>
        <p:spPr>
          <a:xfrm>
            <a:off x="5183033" y="5777522"/>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Cras mattis consectetur purus sit amet fermentum.</a:t>
            </a:r>
          </a:p>
        </p:txBody>
      </p:sp>
      <p:sp>
        <p:nvSpPr>
          <p:cNvPr id="455" name="Vestibulum id ligula porta felis euismod semper."/>
          <p:cNvSpPr txBox="1">
            <a:spLocks noGrp="1"/>
          </p:cNvSpPr>
          <p:nvPr>
            <p:ph type="body" sz="quarter" idx="27"/>
          </p:nvPr>
        </p:nvSpPr>
        <p:spPr>
          <a:xfrm>
            <a:off x="5183033" y="6590764"/>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Vestibulum id ligula porta felis euismod semper.</a:t>
            </a:r>
          </a:p>
        </p:txBody>
      </p:sp>
      <p:sp>
        <p:nvSpPr>
          <p:cNvPr id="456" name="Cum sociis natoque penatibus et magnis dis parturient montes, nascetur ridiculus mus."/>
          <p:cNvSpPr txBox="1">
            <a:spLocks noGrp="1"/>
          </p:cNvSpPr>
          <p:nvPr>
            <p:ph type="body" sz="quarter" idx="28"/>
          </p:nvPr>
        </p:nvSpPr>
        <p:spPr>
          <a:xfrm>
            <a:off x="5183033" y="7393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Cum sociis natoque penatibus et magnis dis parturient montes, nascetur ridiculus mus.</a:t>
            </a:r>
          </a:p>
        </p:txBody>
      </p:sp>
      <p:sp>
        <p:nvSpPr>
          <p:cNvPr id="457" name="Aenean lacinia bibendum nulla sed consectetur."/>
          <p:cNvSpPr txBox="1">
            <a:spLocks noGrp="1"/>
          </p:cNvSpPr>
          <p:nvPr>
            <p:ph type="body" sz="quarter" idx="29"/>
          </p:nvPr>
        </p:nvSpPr>
        <p:spPr>
          <a:xfrm>
            <a:off x="5183033" y="8220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Aenean lacinia bibendum nulla sed consectetur.</a:t>
            </a:r>
          </a:p>
        </p:txBody>
      </p:sp>
      <p:sp>
        <p:nvSpPr>
          <p:cNvPr id="458" name="Maecenas sed diam eget risus varius blandit sit amet non magna."/>
          <p:cNvSpPr txBox="1">
            <a:spLocks noGrp="1"/>
          </p:cNvSpPr>
          <p:nvPr>
            <p:ph type="body" sz="quarter" idx="30"/>
          </p:nvPr>
        </p:nvSpPr>
        <p:spPr>
          <a:xfrm>
            <a:off x="5183033" y="9022288"/>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9" name="Lorem ipsum dolor sit amet, consectetur adipiscing elit."/>
          <p:cNvSpPr txBox="1">
            <a:spLocks noGrp="1"/>
          </p:cNvSpPr>
          <p:nvPr>
            <p:ph type="body" sz="quarter" idx="31"/>
          </p:nvPr>
        </p:nvSpPr>
        <p:spPr>
          <a:xfrm>
            <a:off x="5183033" y="9824549"/>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Lorem ipsum dolor sit amet, consectetur adipiscing elit.</a:t>
            </a:r>
          </a:p>
        </p:txBody>
      </p:sp>
      <p:sp>
        <p:nvSpPr>
          <p:cNvPr id="460" name="Maecenas sed diam eget risus varius blandit sit amet non magna."/>
          <p:cNvSpPr txBox="1">
            <a:spLocks noGrp="1"/>
          </p:cNvSpPr>
          <p:nvPr>
            <p:ph type="body" sz="quarter" idx="32"/>
          </p:nvPr>
        </p:nvSpPr>
        <p:spPr>
          <a:xfrm>
            <a:off x="5183033" y="1062681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61" name="Line"/>
          <p:cNvSpPr/>
          <p:nvPr/>
        </p:nvSpPr>
        <p:spPr>
          <a:xfrm flipH="1">
            <a:off x="12737073"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2" name="Line"/>
          <p:cNvSpPr/>
          <p:nvPr/>
        </p:nvSpPr>
        <p:spPr>
          <a:xfrm>
            <a:off x="13719730"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3" name="Line"/>
          <p:cNvSpPr/>
          <p:nvPr/>
        </p:nvSpPr>
        <p:spPr>
          <a:xfrm>
            <a:off x="15685045"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4" name="Line"/>
          <p:cNvSpPr/>
          <p:nvPr/>
        </p:nvSpPr>
        <p:spPr>
          <a:xfrm>
            <a:off x="16667703"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5" name="Line"/>
          <p:cNvSpPr/>
          <p:nvPr/>
        </p:nvSpPr>
        <p:spPr>
          <a:xfrm>
            <a:off x="18633017"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6" name="Line"/>
          <p:cNvSpPr/>
          <p:nvPr/>
        </p:nvSpPr>
        <p:spPr>
          <a:xfrm>
            <a:off x="19615675"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7" name="1"/>
          <p:cNvSpPr txBox="1">
            <a:spLocks noGrp="1"/>
          </p:cNvSpPr>
          <p:nvPr>
            <p:ph type="body" sz="quarter" idx="33"/>
          </p:nvPr>
        </p:nvSpPr>
        <p:spPr>
          <a:xfrm>
            <a:off x="3641961" y="5052901"/>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1</a:t>
            </a:r>
          </a:p>
        </p:txBody>
      </p:sp>
      <p:sp>
        <p:nvSpPr>
          <p:cNvPr id="468" name="2"/>
          <p:cNvSpPr txBox="1">
            <a:spLocks noGrp="1"/>
          </p:cNvSpPr>
          <p:nvPr>
            <p:ph type="body" sz="quarter" idx="34"/>
          </p:nvPr>
        </p:nvSpPr>
        <p:spPr>
          <a:xfrm>
            <a:off x="3641961" y="5883108"/>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2</a:t>
            </a:r>
          </a:p>
        </p:txBody>
      </p:sp>
      <p:sp>
        <p:nvSpPr>
          <p:cNvPr id="469" name="3"/>
          <p:cNvSpPr txBox="1">
            <a:spLocks noGrp="1"/>
          </p:cNvSpPr>
          <p:nvPr>
            <p:ph type="body" sz="quarter" idx="35"/>
          </p:nvPr>
        </p:nvSpPr>
        <p:spPr>
          <a:xfrm>
            <a:off x="3641961" y="6713315"/>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3</a:t>
            </a:r>
          </a:p>
        </p:txBody>
      </p:sp>
      <p:sp>
        <p:nvSpPr>
          <p:cNvPr id="470" name="4"/>
          <p:cNvSpPr txBox="1">
            <a:spLocks noGrp="1"/>
          </p:cNvSpPr>
          <p:nvPr>
            <p:ph type="body" sz="quarter" idx="36"/>
          </p:nvPr>
        </p:nvSpPr>
        <p:spPr>
          <a:xfrm>
            <a:off x="3641961" y="7543523"/>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4</a:t>
            </a:r>
          </a:p>
        </p:txBody>
      </p:sp>
      <p:sp>
        <p:nvSpPr>
          <p:cNvPr id="471" name="5"/>
          <p:cNvSpPr txBox="1">
            <a:spLocks noGrp="1"/>
          </p:cNvSpPr>
          <p:nvPr>
            <p:ph type="body" sz="quarter" idx="37"/>
          </p:nvPr>
        </p:nvSpPr>
        <p:spPr>
          <a:xfrm>
            <a:off x="3641961" y="8373729"/>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5</a:t>
            </a:r>
          </a:p>
        </p:txBody>
      </p:sp>
      <p:sp>
        <p:nvSpPr>
          <p:cNvPr id="472" name="6"/>
          <p:cNvSpPr txBox="1">
            <a:spLocks noGrp="1"/>
          </p:cNvSpPr>
          <p:nvPr>
            <p:ph type="body" sz="quarter" idx="38"/>
          </p:nvPr>
        </p:nvSpPr>
        <p:spPr>
          <a:xfrm>
            <a:off x="3641961" y="920393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6</a:t>
            </a:r>
          </a:p>
        </p:txBody>
      </p:sp>
      <p:sp>
        <p:nvSpPr>
          <p:cNvPr id="473" name="7"/>
          <p:cNvSpPr txBox="1">
            <a:spLocks noGrp="1"/>
          </p:cNvSpPr>
          <p:nvPr>
            <p:ph type="body" sz="quarter" idx="39"/>
          </p:nvPr>
        </p:nvSpPr>
        <p:spPr>
          <a:xfrm>
            <a:off x="3641961" y="9949150"/>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7</a:t>
            </a:r>
          </a:p>
        </p:txBody>
      </p:sp>
      <p:sp>
        <p:nvSpPr>
          <p:cNvPr id="474" name="8"/>
          <p:cNvSpPr txBox="1">
            <a:spLocks noGrp="1"/>
          </p:cNvSpPr>
          <p:nvPr>
            <p:ph type="body" sz="quarter" idx="40"/>
          </p:nvPr>
        </p:nvSpPr>
        <p:spPr>
          <a:xfrm>
            <a:off x="3641961" y="1077935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8</a:t>
            </a:r>
          </a:p>
        </p:txBody>
      </p:sp>
      <p:sp>
        <p:nvSpPr>
          <p:cNvPr id="475" name="Circle"/>
          <p:cNvSpPr>
            <a:spLocks noGrp="1"/>
          </p:cNvSpPr>
          <p:nvPr>
            <p:ph type="body" sz="quarter" idx="41"/>
          </p:nvPr>
        </p:nvSpPr>
        <p:spPr>
          <a:xfrm>
            <a:off x="12037103" y="5117942"/>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6" name="Circle"/>
          <p:cNvSpPr>
            <a:spLocks noGrp="1"/>
          </p:cNvSpPr>
          <p:nvPr>
            <p:ph type="body" sz="quarter" idx="42"/>
          </p:nvPr>
        </p:nvSpPr>
        <p:spPr>
          <a:xfrm>
            <a:off x="13019760" y="593369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7" name="Circle"/>
          <p:cNvSpPr>
            <a:spLocks noGrp="1"/>
          </p:cNvSpPr>
          <p:nvPr>
            <p:ph type="body" sz="quarter" idx="43"/>
          </p:nvPr>
        </p:nvSpPr>
        <p:spPr>
          <a:xfrm>
            <a:off x="12999401" y="673918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8" name="Circle"/>
          <p:cNvSpPr>
            <a:spLocks noGrp="1"/>
          </p:cNvSpPr>
          <p:nvPr>
            <p:ph type="body" sz="quarter" idx="44"/>
          </p:nvPr>
        </p:nvSpPr>
        <p:spPr>
          <a:xfrm>
            <a:off x="14015812" y="6745153"/>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9" name="Circle"/>
          <p:cNvSpPr>
            <a:spLocks noGrp="1"/>
          </p:cNvSpPr>
          <p:nvPr>
            <p:ph type="body" sz="quarter" idx="45"/>
          </p:nvPr>
        </p:nvSpPr>
        <p:spPr>
          <a:xfrm>
            <a:off x="13993220" y="757714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0" name="Circle"/>
          <p:cNvSpPr>
            <a:spLocks noGrp="1"/>
          </p:cNvSpPr>
          <p:nvPr>
            <p:ph type="body" sz="quarter" idx="46"/>
          </p:nvPr>
        </p:nvSpPr>
        <p:spPr>
          <a:xfrm>
            <a:off x="15009632" y="758310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1" name="Circle"/>
          <p:cNvSpPr>
            <a:spLocks noGrp="1"/>
          </p:cNvSpPr>
          <p:nvPr>
            <p:ph type="body" sz="quarter" idx="47"/>
          </p:nvPr>
        </p:nvSpPr>
        <p:spPr>
          <a:xfrm>
            <a:off x="15928595" y="7575094"/>
            <a:ext cx="401924" cy="40192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2" name="Circle"/>
          <p:cNvSpPr>
            <a:spLocks noGrp="1"/>
          </p:cNvSpPr>
          <p:nvPr>
            <p:ph type="body" sz="quarter" idx="48"/>
          </p:nvPr>
        </p:nvSpPr>
        <p:spPr>
          <a:xfrm>
            <a:off x="16945006" y="758105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3" name="Circle"/>
          <p:cNvSpPr>
            <a:spLocks noGrp="1"/>
          </p:cNvSpPr>
          <p:nvPr>
            <p:ph type="body" sz="quarter" idx="49"/>
          </p:nvPr>
        </p:nvSpPr>
        <p:spPr>
          <a:xfrm>
            <a:off x="15960768" y="838537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4" name="Circle"/>
          <p:cNvSpPr>
            <a:spLocks noGrp="1"/>
          </p:cNvSpPr>
          <p:nvPr>
            <p:ph type="body" sz="quarter" idx="50"/>
          </p:nvPr>
        </p:nvSpPr>
        <p:spPr>
          <a:xfrm>
            <a:off x="16922681" y="916953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5" name="Circle"/>
          <p:cNvSpPr>
            <a:spLocks noGrp="1"/>
          </p:cNvSpPr>
          <p:nvPr>
            <p:ph type="body" sz="quarter" idx="51"/>
          </p:nvPr>
        </p:nvSpPr>
        <p:spPr>
          <a:xfrm>
            <a:off x="17937511" y="997502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6" name="Circle"/>
          <p:cNvSpPr>
            <a:spLocks noGrp="1"/>
          </p:cNvSpPr>
          <p:nvPr>
            <p:ph type="body" sz="quarter" idx="52"/>
          </p:nvPr>
        </p:nvSpPr>
        <p:spPr>
          <a:xfrm>
            <a:off x="18884481" y="1081739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494" name="Body Level One…"/>
          <p:cNvSpPr txBox="1">
            <a:spLocks noGrp="1"/>
          </p:cNvSpPr>
          <p:nvPr>
            <p:ph type="body" sz="quarter" idx="1"/>
          </p:nvPr>
        </p:nvSpPr>
        <p:spPr>
          <a:xfrm>
            <a:off x="2807037" y="10949260"/>
            <a:ext cx="3251589" cy="16252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495" name="Title Text"/>
          <p:cNvSpPr txBox="1">
            <a:spLocks noGrp="1"/>
          </p:cNvSpPr>
          <p:nvPr>
            <p:ph type="title"/>
          </p:nvPr>
        </p:nvSpPr>
        <p:spPr>
          <a:xfrm>
            <a:off x="2533991" y="1322640"/>
            <a:ext cx="1931601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96" name="Line"/>
          <p:cNvSpPr>
            <a:spLocks noGrp="1"/>
          </p:cNvSpPr>
          <p:nvPr>
            <p:ph type="body" idx="21"/>
          </p:nvPr>
        </p:nvSpPr>
        <p:spPr>
          <a:xfrm>
            <a:off x="2558063" y="5222459"/>
            <a:ext cx="19603878" cy="8509466"/>
          </a:xfrm>
          <a:custGeom>
            <a:avLst/>
            <a:gdLst/>
            <a:ahLst/>
            <a:cxnLst>
              <a:cxn ang="0">
                <a:pos x="wd2" y="hd2"/>
              </a:cxn>
              <a:cxn ang="5400000">
                <a:pos x="wd2" y="hd2"/>
              </a:cxn>
              <a:cxn ang="10800000">
                <a:pos x="wd2" y="hd2"/>
              </a:cxn>
              <a:cxn ang="16200000">
                <a:pos x="wd2" y="hd2"/>
              </a:cxn>
            </a:cxnLst>
            <a:rect l="0" t="0" r="r" b="b"/>
            <a:pathLst>
              <a:path w="21600" h="21600" extrusionOk="0">
                <a:moveTo>
                  <a:pt x="26" y="21600"/>
                </a:moveTo>
                <a:lnTo>
                  <a:pt x="0" y="13529"/>
                </a:lnTo>
                <a:lnTo>
                  <a:pt x="4291" y="13529"/>
                </a:lnTo>
                <a:lnTo>
                  <a:pt x="4291" y="10167"/>
                </a:lnTo>
                <a:lnTo>
                  <a:pt x="8522" y="10167"/>
                </a:lnTo>
                <a:lnTo>
                  <a:pt x="8522" y="6746"/>
                </a:lnTo>
                <a:lnTo>
                  <a:pt x="12750" y="6746"/>
                </a:lnTo>
                <a:lnTo>
                  <a:pt x="12750" y="3369"/>
                </a:lnTo>
                <a:lnTo>
                  <a:pt x="16965" y="3369"/>
                </a:lnTo>
                <a:lnTo>
                  <a:pt x="16965" y="0"/>
                </a:lnTo>
                <a:lnTo>
                  <a:pt x="21600" y="27"/>
                </a:lnTo>
              </a:path>
            </a:pathLst>
          </a:custGeom>
          <a:ln w="25400">
            <a:solidFill>
              <a:srgbClr val="DCDEE0"/>
            </a:solidFill>
            <a:tailEnd type="arrow"/>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7" name="1"/>
          <p:cNvSpPr txBox="1">
            <a:spLocks noGrp="1"/>
          </p:cNvSpPr>
          <p:nvPr>
            <p:ph type="body" sz="quarter" idx="22"/>
          </p:nvPr>
        </p:nvSpPr>
        <p:spPr>
          <a:xfrm>
            <a:off x="2762402" y="9502349"/>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1</a:t>
            </a:r>
          </a:p>
        </p:txBody>
      </p:sp>
      <p:sp>
        <p:nvSpPr>
          <p:cNvPr id="498" name="Tristique Cursus"/>
          <p:cNvSpPr txBox="1">
            <a:spLocks noGrp="1"/>
          </p:cNvSpPr>
          <p:nvPr>
            <p:ph type="body" sz="quarter" idx="23"/>
          </p:nvPr>
        </p:nvSpPr>
        <p:spPr>
          <a:xfrm>
            <a:off x="3474339" y="9520739"/>
            <a:ext cx="262158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499" name="2"/>
          <p:cNvSpPr txBox="1">
            <a:spLocks noGrp="1"/>
          </p:cNvSpPr>
          <p:nvPr>
            <p:ph type="body" sz="quarter" idx="24"/>
          </p:nvPr>
        </p:nvSpPr>
        <p:spPr>
          <a:xfrm>
            <a:off x="6694812" y="8197556"/>
            <a:ext cx="567256"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2</a:t>
            </a:r>
          </a:p>
        </p:txBody>
      </p:sp>
      <p:sp>
        <p:nvSpPr>
          <p:cNvPr id="500" name="Tristique Cursus"/>
          <p:cNvSpPr txBox="1">
            <a:spLocks noGrp="1"/>
          </p:cNvSpPr>
          <p:nvPr>
            <p:ph type="body" sz="quarter" idx="25"/>
          </p:nvPr>
        </p:nvSpPr>
        <p:spPr>
          <a:xfrm>
            <a:off x="7369969" y="8197556"/>
            <a:ext cx="262158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1" name="3"/>
          <p:cNvSpPr txBox="1">
            <a:spLocks noGrp="1"/>
          </p:cNvSpPr>
          <p:nvPr>
            <p:ph type="body" sz="quarter" idx="26"/>
          </p:nvPr>
        </p:nvSpPr>
        <p:spPr>
          <a:xfrm>
            <a:off x="10607530" y="6823038"/>
            <a:ext cx="567255"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3</a:t>
            </a:r>
          </a:p>
        </p:txBody>
      </p:sp>
      <p:sp>
        <p:nvSpPr>
          <p:cNvPr id="502" name="Tristique Cursus"/>
          <p:cNvSpPr txBox="1">
            <a:spLocks noGrp="1"/>
          </p:cNvSpPr>
          <p:nvPr>
            <p:ph type="body" sz="quarter" idx="27"/>
          </p:nvPr>
        </p:nvSpPr>
        <p:spPr>
          <a:xfrm>
            <a:off x="11282687" y="6823038"/>
            <a:ext cx="2569308"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3" name="4"/>
          <p:cNvSpPr txBox="1">
            <a:spLocks noGrp="1"/>
          </p:cNvSpPr>
          <p:nvPr>
            <p:ph type="body" sz="quarter" idx="28"/>
          </p:nvPr>
        </p:nvSpPr>
        <p:spPr>
          <a:xfrm>
            <a:off x="14360114" y="5404480"/>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4</a:t>
            </a:r>
          </a:p>
        </p:txBody>
      </p:sp>
      <p:sp>
        <p:nvSpPr>
          <p:cNvPr id="504" name="Tristique Cursus"/>
          <p:cNvSpPr txBox="1">
            <a:spLocks noGrp="1"/>
          </p:cNvSpPr>
          <p:nvPr>
            <p:ph type="body" sz="quarter" idx="29"/>
          </p:nvPr>
        </p:nvSpPr>
        <p:spPr>
          <a:xfrm>
            <a:off x="15035271" y="5404480"/>
            <a:ext cx="2569308"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5" name="5"/>
          <p:cNvSpPr txBox="1">
            <a:spLocks noGrp="1"/>
          </p:cNvSpPr>
          <p:nvPr>
            <p:ph type="body" sz="quarter" idx="30"/>
          </p:nvPr>
        </p:nvSpPr>
        <p:spPr>
          <a:xfrm>
            <a:off x="18152150" y="4205057"/>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5</a:t>
            </a:r>
          </a:p>
        </p:txBody>
      </p:sp>
      <p:sp>
        <p:nvSpPr>
          <p:cNvPr id="506" name="Tristique Cursus"/>
          <p:cNvSpPr txBox="1">
            <a:spLocks noGrp="1"/>
          </p:cNvSpPr>
          <p:nvPr>
            <p:ph type="body" sz="quarter" idx="31"/>
          </p:nvPr>
        </p:nvSpPr>
        <p:spPr>
          <a:xfrm>
            <a:off x="18827308" y="4205057"/>
            <a:ext cx="256930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7" name="Maecenas sed diam eget risus varius blandit sit amet non magna."/>
          <p:cNvSpPr txBox="1">
            <a:spLocks noGrp="1"/>
          </p:cNvSpPr>
          <p:nvPr>
            <p:ph type="body" sz="quarter" idx="32"/>
          </p:nvPr>
        </p:nvSpPr>
        <p:spPr>
          <a:xfrm>
            <a:off x="6721933" y="9569537"/>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8" name="Maecenas sed diam eget risus varius blandit sit amet non magna."/>
          <p:cNvSpPr txBox="1">
            <a:spLocks noGrp="1"/>
          </p:cNvSpPr>
          <p:nvPr>
            <p:ph type="body" sz="quarter" idx="33"/>
          </p:nvPr>
        </p:nvSpPr>
        <p:spPr>
          <a:xfrm>
            <a:off x="10532005" y="8181834"/>
            <a:ext cx="3251589" cy="1625192"/>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9" name="Maecenas sed diam eget risus varius blandit sit amet non magna."/>
          <p:cNvSpPr txBox="1">
            <a:spLocks noGrp="1"/>
          </p:cNvSpPr>
          <p:nvPr>
            <p:ph type="body" sz="quarter" idx="34"/>
          </p:nvPr>
        </p:nvSpPr>
        <p:spPr>
          <a:xfrm>
            <a:off x="14342078" y="6686329"/>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0" name="Maecenas sed diam eget risus varius blandit sit amet non magna."/>
          <p:cNvSpPr txBox="1">
            <a:spLocks noGrp="1"/>
          </p:cNvSpPr>
          <p:nvPr>
            <p:ph type="body" sz="quarter" idx="35"/>
          </p:nvPr>
        </p:nvSpPr>
        <p:spPr>
          <a:xfrm>
            <a:off x="18220552" y="5531972"/>
            <a:ext cx="3251589"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2540456" y="1322640"/>
            <a:ext cx="193030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19" name="Rounded Rectangle"/>
          <p:cNvSpPr>
            <a:spLocks noGrp="1"/>
          </p:cNvSpPr>
          <p:nvPr>
            <p:ph type="body" sz="quarter" idx="21"/>
          </p:nvPr>
        </p:nvSpPr>
        <p:spPr>
          <a:xfrm rot="21243604">
            <a:off x="3753037"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0" name="Rounded Rectangle"/>
          <p:cNvSpPr>
            <a:spLocks noGrp="1"/>
          </p:cNvSpPr>
          <p:nvPr>
            <p:ph type="body" sz="quarter" idx="22"/>
          </p:nvPr>
        </p:nvSpPr>
        <p:spPr>
          <a:xfrm rot="20303974">
            <a:off x="3753037"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1" name="Photo Placeholder 8.jpg"/>
          <p:cNvSpPr>
            <a:spLocks noGrp="1"/>
          </p:cNvSpPr>
          <p:nvPr>
            <p:ph type="pic" sz="half" idx="23"/>
          </p:nvPr>
        </p:nvSpPr>
        <p:spPr>
          <a:xfrm>
            <a:off x="59963" y="88780"/>
            <a:ext cx="14154509" cy="9271204"/>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2" name="Rounded Rectangle"/>
          <p:cNvSpPr>
            <a:spLocks noGrp="1"/>
          </p:cNvSpPr>
          <p:nvPr>
            <p:ph type="body" sz="quarter" idx="24"/>
          </p:nvPr>
        </p:nvSpPr>
        <p:spPr>
          <a:xfrm rot="21243604">
            <a:off x="10736540"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3" name="Rounded Rectangle"/>
          <p:cNvSpPr>
            <a:spLocks noGrp="1"/>
          </p:cNvSpPr>
          <p:nvPr>
            <p:ph type="body" sz="quarter" idx="25"/>
          </p:nvPr>
        </p:nvSpPr>
        <p:spPr>
          <a:xfrm rot="20303974">
            <a:off x="10736540"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4" name="Photo Placeholder 8.jpg"/>
          <p:cNvSpPr>
            <a:spLocks noGrp="1"/>
          </p:cNvSpPr>
          <p:nvPr>
            <p:ph type="pic" sz="half" idx="26"/>
          </p:nvPr>
        </p:nvSpPr>
        <p:spPr>
          <a:xfrm>
            <a:off x="4113389" y="722505"/>
            <a:ext cx="13468700" cy="8821999"/>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5" name="Rounded Rectangle"/>
          <p:cNvSpPr>
            <a:spLocks noGrp="1"/>
          </p:cNvSpPr>
          <p:nvPr>
            <p:ph type="body" sz="quarter" idx="27"/>
          </p:nvPr>
        </p:nvSpPr>
        <p:spPr>
          <a:xfrm rot="21243604">
            <a:off x="17760274"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6" name="Rounded Rectangle"/>
          <p:cNvSpPr>
            <a:spLocks noGrp="1"/>
          </p:cNvSpPr>
          <p:nvPr>
            <p:ph type="body" sz="quarter" idx="28"/>
          </p:nvPr>
        </p:nvSpPr>
        <p:spPr>
          <a:xfrm rot="20303974">
            <a:off x="17760274"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7" name="Photo Placeholder 8.jpg"/>
          <p:cNvSpPr>
            <a:spLocks noGrp="1"/>
          </p:cNvSpPr>
          <p:nvPr>
            <p:ph type="pic" sz="half" idx="29"/>
          </p:nvPr>
        </p:nvSpPr>
        <p:spPr>
          <a:xfrm>
            <a:off x="17340336" y="1064151"/>
            <a:ext cx="12128071" cy="7943887"/>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8" name="Name Surname"/>
          <p:cNvSpPr txBox="1">
            <a:spLocks noGrp="1"/>
          </p:cNvSpPr>
          <p:nvPr>
            <p:ph type="body" sz="quarter" idx="30"/>
          </p:nvPr>
        </p:nvSpPr>
        <p:spPr>
          <a:xfrm>
            <a:off x="3238033" y="8458073"/>
            <a:ext cx="3940928"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29" name="Name Surname"/>
          <p:cNvSpPr txBox="1">
            <a:spLocks noGrp="1"/>
          </p:cNvSpPr>
          <p:nvPr>
            <p:ph type="body" sz="quarter" idx="31"/>
          </p:nvPr>
        </p:nvSpPr>
        <p:spPr>
          <a:xfrm>
            <a:off x="10221536"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0" name="Name Surname"/>
          <p:cNvSpPr txBox="1">
            <a:spLocks noGrp="1"/>
          </p:cNvSpPr>
          <p:nvPr>
            <p:ph type="body" sz="quarter" idx="32"/>
          </p:nvPr>
        </p:nvSpPr>
        <p:spPr>
          <a:xfrm>
            <a:off x="17245271"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1" name="Donec id elit at. Aenean eu leo quam. Pellentesque ornare lacinia venenatis vestibulum."/>
          <p:cNvSpPr txBox="1">
            <a:spLocks noGrp="1"/>
          </p:cNvSpPr>
          <p:nvPr>
            <p:ph type="body" sz="quarter" idx="33"/>
          </p:nvPr>
        </p:nvSpPr>
        <p:spPr>
          <a:xfrm>
            <a:off x="10221536"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2" name="Donec id elit at. Aenean eu leo quam. Pellentesque ornare lacinia venenatis vestibulum."/>
          <p:cNvSpPr txBox="1">
            <a:spLocks noGrp="1"/>
          </p:cNvSpPr>
          <p:nvPr>
            <p:ph type="body" sz="quarter" idx="34"/>
          </p:nvPr>
        </p:nvSpPr>
        <p:spPr>
          <a:xfrm>
            <a:off x="17245271"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3" name="Name Surname"/>
          <p:cNvSpPr txBox="1">
            <a:spLocks noGrp="1"/>
          </p:cNvSpPr>
          <p:nvPr>
            <p:ph type="body" sz="quarter" idx="35"/>
          </p:nvPr>
        </p:nvSpPr>
        <p:spPr>
          <a:xfrm>
            <a:off x="3867660" y="10567865"/>
            <a:ext cx="3184309"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4" name="Shape"/>
          <p:cNvSpPr>
            <a:spLocks noGrp="1"/>
          </p:cNvSpPr>
          <p:nvPr>
            <p:ph type="body" sz="quarter" idx="36"/>
          </p:nvPr>
        </p:nvSpPr>
        <p:spPr>
          <a:xfrm>
            <a:off x="3365025" y="10723368"/>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5" name="Name Surname"/>
          <p:cNvSpPr txBox="1">
            <a:spLocks noGrp="1"/>
          </p:cNvSpPr>
          <p:nvPr>
            <p:ph type="body" sz="quarter" idx="37"/>
          </p:nvPr>
        </p:nvSpPr>
        <p:spPr>
          <a:xfrm>
            <a:off x="10851164"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6" name="Shape"/>
          <p:cNvSpPr>
            <a:spLocks noGrp="1"/>
          </p:cNvSpPr>
          <p:nvPr>
            <p:ph type="body" sz="quarter" idx="38"/>
          </p:nvPr>
        </p:nvSpPr>
        <p:spPr>
          <a:xfrm>
            <a:off x="10348528" y="10723367"/>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7" name="Name Surname"/>
          <p:cNvSpPr txBox="1">
            <a:spLocks noGrp="1"/>
          </p:cNvSpPr>
          <p:nvPr>
            <p:ph type="body" sz="quarter" idx="39"/>
          </p:nvPr>
        </p:nvSpPr>
        <p:spPr>
          <a:xfrm>
            <a:off x="17874898"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8" name="Shape"/>
          <p:cNvSpPr>
            <a:spLocks noGrp="1"/>
          </p:cNvSpPr>
          <p:nvPr>
            <p:ph type="body" sz="quarter" idx="40"/>
          </p:nvPr>
        </p:nvSpPr>
        <p:spPr>
          <a:xfrm>
            <a:off x="17372262" y="10723367"/>
            <a:ext cx="334412"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9" name="Body Level One…"/>
          <p:cNvSpPr txBox="1">
            <a:spLocks noGrp="1"/>
          </p:cNvSpPr>
          <p:nvPr>
            <p:ph type="body" sz="quarter" idx="1"/>
          </p:nvPr>
        </p:nvSpPr>
        <p:spPr>
          <a:xfrm>
            <a:off x="3235035" y="9107554"/>
            <a:ext cx="3946923" cy="1268016"/>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547" name="Body Level One…"/>
          <p:cNvSpPr txBox="1">
            <a:spLocks noGrp="1"/>
          </p:cNvSpPr>
          <p:nvPr>
            <p:ph type="body" sz="quarter" idx="1"/>
          </p:nvPr>
        </p:nvSpPr>
        <p:spPr>
          <a:xfrm>
            <a:off x="13135905" y="6392132"/>
            <a:ext cx="8013210" cy="21967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8" name="Title Text"/>
          <p:cNvSpPr txBox="1">
            <a:spLocks noGrp="1"/>
          </p:cNvSpPr>
          <p:nvPr>
            <p:ph type="title"/>
          </p:nvPr>
        </p:nvSpPr>
        <p:spPr>
          <a:xfrm>
            <a:off x="2510285" y="1464766"/>
            <a:ext cx="19363430" cy="898342"/>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49" name="Rounded Rectangle"/>
          <p:cNvSpPr>
            <a:spLocks noGrp="1"/>
          </p:cNvSpPr>
          <p:nvPr>
            <p:ph type="body" sz="quarter" idx="21"/>
          </p:nvPr>
        </p:nvSpPr>
        <p:spPr>
          <a:xfrm rot="21243604">
            <a:off x="4471985" y="4987099"/>
            <a:ext cx="5241251" cy="524125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0" name="Rounded Rectangle"/>
          <p:cNvSpPr>
            <a:spLocks noGrp="1"/>
          </p:cNvSpPr>
          <p:nvPr>
            <p:ph type="body" sz="quarter" idx="22"/>
          </p:nvPr>
        </p:nvSpPr>
        <p:spPr>
          <a:xfrm rot="20303974">
            <a:off x="4471985" y="4987099"/>
            <a:ext cx="5241251" cy="524125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1" name="Photo Placeholder 8.jpg"/>
          <p:cNvSpPr>
            <a:spLocks noGrp="1"/>
          </p:cNvSpPr>
          <p:nvPr>
            <p:ph type="pic" idx="23"/>
          </p:nvPr>
        </p:nvSpPr>
        <p:spPr>
          <a:xfrm>
            <a:off x="-4486866" y="523996"/>
            <a:ext cx="19340470" cy="12668008"/>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52" name="Name Surname"/>
          <p:cNvSpPr txBox="1">
            <a:spLocks noGrp="1"/>
          </p:cNvSpPr>
          <p:nvPr>
            <p:ph type="body" sz="quarter" idx="24"/>
          </p:nvPr>
        </p:nvSpPr>
        <p:spPr>
          <a:xfrm>
            <a:off x="13138539" y="5264489"/>
            <a:ext cx="8007943" cy="102739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53" name="Name Surname"/>
          <p:cNvSpPr txBox="1">
            <a:spLocks noGrp="1"/>
          </p:cNvSpPr>
          <p:nvPr>
            <p:ph type="body" sz="quarter" idx="25"/>
          </p:nvPr>
        </p:nvSpPr>
        <p:spPr>
          <a:xfrm>
            <a:off x="14230522" y="8923568"/>
            <a:ext cx="6904612" cy="1027391"/>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54" name="Shape"/>
          <p:cNvSpPr>
            <a:spLocks noGrp="1"/>
          </p:cNvSpPr>
          <p:nvPr>
            <p:ph type="body" sz="quarter" idx="26"/>
          </p:nvPr>
        </p:nvSpPr>
        <p:spPr>
          <a:xfrm>
            <a:off x="13358784" y="9193261"/>
            <a:ext cx="579982" cy="488003"/>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5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562" name="Photo Placeholder 5.jpg"/>
          <p:cNvSpPr>
            <a:spLocks noGrp="1"/>
          </p:cNvSpPr>
          <p:nvPr>
            <p:ph type="pic" idx="21"/>
          </p:nvPr>
        </p:nvSpPr>
        <p:spPr>
          <a:xfrm>
            <a:off x="-98583" y="-412920"/>
            <a:ext cx="22343417" cy="14541840"/>
          </a:xfrm>
          <a:prstGeom prst="rect">
            <a:avLst/>
          </a:prstGeom>
        </p:spPr>
        <p:txBody>
          <a:bodyPr lIns="91439" tIns="45719" rIns="91439" bIns="45719" anchor="t"/>
          <a:lstStyle/>
          <a:p>
            <a:endParaRPr/>
          </a:p>
        </p:txBody>
      </p:sp>
      <p:sp>
        <p:nvSpPr>
          <p:cNvPr id="563" name="Circle"/>
          <p:cNvSpPr>
            <a:spLocks noGrp="1"/>
          </p:cNvSpPr>
          <p:nvPr>
            <p:ph type="body" sz="quarter" idx="22"/>
          </p:nvPr>
        </p:nvSpPr>
        <p:spPr>
          <a:xfrm>
            <a:off x="3069484" y="4706373"/>
            <a:ext cx="4303254" cy="4303254"/>
          </a:xfrm>
          <a:prstGeom prst="ellipse">
            <a:avLst/>
          </a:prstGeom>
          <a:solidFill>
            <a:srgbClr val="FFFFFF"/>
          </a:solidFill>
          <a:effectLst>
            <a:outerShdw blurRad="723900" dir="5400000" rotWithShape="0">
              <a:srgbClr val="000000">
                <a:alpha val="30401"/>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4" name="Title Text"/>
          <p:cNvSpPr txBox="1">
            <a:spLocks noGrp="1"/>
          </p:cNvSpPr>
          <p:nvPr>
            <p:ph type="title"/>
          </p:nvPr>
        </p:nvSpPr>
        <p:spPr>
          <a:xfrm>
            <a:off x="12131166" y="1322640"/>
            <a:ext cx="10456467"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65" name="Body Level One…"/>
          <p:cNvSpPr txBox="1">
            <a:spLocks noGrp="1"/>
          </p:cNvSpPr>
          <p:nvPr>
            <p:ph type="body" sz="quarter" idx="1"/>
          </p:nvPr>
        </p:nvSpPr>
        <p:spPr>
          <a:xfrm>
            <a:off x="13943099" y="4693808"/>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66" name="Shape"/>
          <p:cNvSpPr>
            <a:spLocks noGrp="1"/>
          </p:cNvSpPr>
          <p:nvPr>
            <p:ph type="body" sz="quarter" idx="23"/>
          </p:nvPr>
        </p:nvSpPr>
        <p:spPr>
          <a:xfrm>
            <a:off x="3946445" y="4706373"/>
            <a:ext cx="1289951" cy="2158794"/>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7" name="Shape"/>
          <p:cNvSpPr>
            <a:spLocks noGrp="1"/>
          </p:cNvSpPr>
          <p:nvPr>
            <p:ph type="body" sz="quarter" idx="24"/>
          </p:nvPr>
        </p:nvSpPr>
        <p:spPr>
          <a:xfrm>
            <a:off x="3171755" y="5117832"/>
            <a:ext cx="2051494" cy="1753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8" name="Shape"/>
          <p:cNvSpPr>
            <a:spLocks noGrp="1"/>
          </p:cNvSpPr>
          <p:nvPr>
            <p:ph type="body" sz="quarter" idx="25"/>
          </p:nvPr>
        </p:nvSpPr>
        <p:spPr>
          <a:xfrm>
            <a:off x="3065298" y="6199431"/>
            <a:ext cx="2159255" cy="1337510"/>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9" name="Shape"/>
          <p:cNvSpPr>
            <a:spLocks noGrp="1"/>
          </p:cNvSpPr>
          <p:nvPr>
            <p:ph type="body" sz="quarter" idx="26"/>
          </p:nvPr>
        </p:nvSpPr>
        <p:spPr>
          <a:xfrm>
            <a:off x="3163201" y="6860293"/>
            <a:ext cx="2054243" cy="1745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0" name="Shape"/>
          <p:cNvSpPr>
            <a:spLocks noGrp="1"/>
          </p:cNvSpPr>
          <p:nvPr>
            <p:ph type="body" sz="quarter" idx="27"/>
          </p:nvPr>
        </p:nvSpPr>
        <p:spPr>
          <a:xfrm>
            <a:off x="3946445" y="6851736"/>
            <a:ext cx="1272124" cy="2157070"/>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1" name="Shape"/>
          <p:cNvSpPr>
            <a:spLocks noGrp="1"/>
          </p:cNvSpPr>
          <p:nvPr>
            <p:ph type="body" sz="quarter" idx="28"/>
          </p:nvPr>
        </p:nvSpPr>
        <p:spPr>
          <a:xfrm>
            <a:off x="5206801" y="6850903"/>
            <a:ext cx="1283616" cy="2158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2" name="Shape"/>
          <p:cNvSpPr>
            <a:spLocks noGrp="1"/>
          </p:cNvSpPr>
          <p:nvPr>
            <p:ph type="body" sz="quarter" idx="29"/>
          </p:nvPr>
        </p:nvSpPr>
        <p:spPr>
          <a:xfrm rot="21596710">
            <a:off x="5219212" y="6860293"/>
            <a:ext cx="2051543" cy="17487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3" name="Shape"/>
          <p:cNvSpPr>
            <a:spLocks noGrp="1"/>
          </p:cNvSpPr>
          <p:nvPr>
            <p:ph type="body" sz="quarter" idx="30"/>
          </p:nvPr>
        </p:nvSpPr>
        <p:spPr>
          <a:xfrm>
            <a:off x="5217626" y="6199435"/>
            <a:ext cx="2159297" cy="1337498"/>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4" name="Shape"/>
          <p:cNvSpPr>
            <a:spLocks noGrp="1"/>
          </p:cNvSpPr>
          <p:nvPr>
            <p:ph type="body" sz="quarter" idx="31"/>
          </p:nvPr>
        </p:nvSpPr>
        <p:spPr>
          <a:xfrm>
            <a:off x="5217844" y="5115297"/>
            <a:ext cx="2054292" cy="17541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5" name="Shape"/>
          <p:cNvSpPr>
            <a:spLocks noGrp="1"/>
          </p:cNvSpPr>
          <p:nvPr>
            <p:ph type="body" sz="quarter" idx="32"/>
          </p:nvPr>
        </p:nvSpPr>
        <p:spPr>
          <a:xfrm>
            <a:off x="5210243" y="4706373"/>
            <a:ext cx="1281097" cy="2175138"/>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6" name="Circle"/>
          <p:cNvSpPr>
            <a:spLocks noGrp="1"/>
          </p:cNvSpPr>
          <p:nvPr>
            <p:ph type="body" sz="quarter" idx="33"/>
          </p:nvPr>
        </p:nvSpPr>
        <p:spPr>
          <a:xfrm>
            <a:off x="3900377" y="5537266"/>
            <a:ext cx="2641468" cy="2641468"/>
          </a:xfrm>
          <a:prstGeom prst="ellipse">
            <a:avLst/>
          </a:prstGeom>
          <a:solidFill>
            <a:srgbClr val="FFFFFF"/>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7" name="Purus Fringilla"/>
          <p:cNvSpPr txBox="1">
            <a:spLocks noGrp="1"/>
          </p:cNvSpPr>
          <p:nvPr>
            <p:ph type="body" sz="quarter" idx="34"/>
          </p:nvPr>
        </p:nvSpPr>
        <p:spPr>
          <a:xfrm>
            <a:off x="13943099" y="3991099"/>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8" name="Purus Fringilla"/>
          <p:cNvSpPr txBox="1">
            <a:spLocks noGrp="1"/>
          </p:cNvSpPr>
          <p:nvPr>
            <p:ph type="body" sz="quarter" idx="35"/>
          </p:nvPr>
        </p:nvSpPr>
        <p:spPr>
          <a:xfrm>
            <a:off x="13943100" y="6864068"/>
            <a:ext cx="8633670"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9" name="Integer posuere erat a ante venenatis dapibus posuere velit aliquet. Nulla vitae elit libero, a pharetra augue."/>
          <p:cNvSpPr txBox="1">
            <a:spLocks noGrp="1"/>
          </p:cNvSpPr>
          <p:nvPr>
            <p:ph type="body" sz="quarter" idx="36"/>
          </p:nvPr>
        </p:nvSpPr>
        <p:spPr>
          <a:xfrm>
            <a:off x="13943100" y="7566776"/>
            <a:ext cx="8633670"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a ante venenatis dapibus posuere velit aliquet. Nulla vitae elit libero, a pharetra augue.</a:t>
            </a:r>
          </a:p>
        </p:txBody>
      </p:sp>
      <p:sp>
        <p:nvSpPr>
          <p:cNvPr id="580" name="Purus Fringilla"/>
          <p:cNvSpPr txBox="1">
            <a:spLocks noGrp="1"/>
          </p:cNvSpPr>
          <p:nvPr>
            <p:ph type="body" sz="quarter" idx="37"/>
          </p:nvPr>
        </p:nvSpPr>
        <p:spPr>
          <a:xfrm>
            <a:off x="13943099" y="9737035"/>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81" name="Nullam id dolor id nibh ultricies vehicula ut id elit. Fusce, ac cursus commodo, tortor mauris nibh, ut massa sit amet risus."/>
          <p:cNvSpPr txBox="1">
            <a:spLocks noGrp="1"/>
          </p:cNvSpPr>
          <p:nvPr>
            <p:ph type="body" sz="quarter" idx="38"/>
          </p:nvPr>
        </p:nvSpPr>
        <p:spPr>
          <a:xfrm>
            <a:off x="13943099" y="10439745"/>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Nullam id dolor id nibh ultricies vehicula ut id elit. Fusce, ac cursus commodo, tortor mauris nibh, ut massa sit amet risus.</a:t>
            </a:r>
          </a:p>
        </p:txBody>
      </p:sp>
      <p:sp>
        <p:nvSpPr>
          <p:cNvPr id="582" name="Circle"/>
          <p:cNvSpPr>
            <a:spLocks noGrp="1"/>
          </p:cNvSpPr>
          <p:nvPr>
            <p:ph type="body" sz="quarter" idx="39"/>
          </p:nvPr>
        </p:nvSpPr>
        <p:spPr>
          <a:xfrm>
            <a:off x="12191610" y="3612360"/>
            <a:ext cx="1294946" cy="1294945"/>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3" name="Circle"/>
          <p:cNvSpPr>
            <a:spLocks noGrp="1"/>
          </p:cNvSpPr>
          <p:nvPr>
            <p:ph type="body" sz="quarter" idx="40"/>
          </p:nvPr>
        </p:nvSpPr>
        <p:spPr>
          <a:xfrm>
            <a:off x="12191610" y="6485328"/>
            <a:ext cx="1294946" cy="1294945"/>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4" name="Circle"/>
          <p:cNvSpPr>
            <a:spLocks noGrp="1"/>
          </p:cNvSpPr>
          <p:nvPr>
            <p:ph type="body" sz="quarter" idx="41"/>
          </p:nvPr>
        </p:nvSpPr>
        <p:spPr>
          <a:xfrm>
            <a:off x="12191610" y="9358296"/>
            <a:ext cx="1294946" cy="1294945"/>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5" name="Shape"/>
          <p:cNvSpPr>
            <a:spLocks noGrp="1"/>
          </p:cNvSpPr>
          <p:nvPr>
            <p:ph type="body" sz="quarter" idx="42"/>
          </p:nvPr>
        </p:nvSpPr>
        <p:spPr>
          <a:xfrm>
            <a:off x="12500591" y="3884684"/>
            <a:ext cx="676984"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6" name="Shape"/>
          <p:cNvSpPr>
            <a:spLocks noGrp="1"/>
          </p:cNvSpPr>
          <p:nvPr>
            <p:ph type="body" sz="quarter" idx="43"/>
          </p:nvPr>
        </p:nvSpPr>
        <p:spPr>
          <a:xfrm>
            <a:off x="12433689" y="6727389"/>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7" name="Shape"/>
          <p:cNvSpPr>
            <a:spLocks noGrp="1"/>
          </p:cNvSpPr>
          <p:nvPr>
            <p:ph type="body" sz="quarter" idx="44"/>
          </p:nvPr>
        </p:nvSpPr>
        <p:spPr>
          <a:xfrm>
            <a:off x="12561685" y="9645162"/>
            <a:ext cx="554794"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8" name="Shape"/>
          <p:cNvSpPr>
            <a:spLocks noGrp="1"/>
          </p:cNvSpPr>
          <p:nvPr>
            <p:ph type="body" sz="quarter" idx="45"/>
          </p:nvPr>
        </p:nvSpPr>
        <p:spPr>
          <a:xfrm>
            <a:off x="4680019" y="6316892"/>
            <a:ext cx="1082183" cy="1082216"/>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611" name="Shape"/>
          <p:cNvSpPr/>
          <p:nvPr/>
        </p:nvSpPr>
        <p:spPr>
          <a:xfrm>
            <a:off x="21577081" y="1611374"/>
            <a:ext cx="929925"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FFFFF"/>
          </a:solidFill>
          <a:ln w="12700">
            <a:miter lim="400000"/>
          </a:ln>
        </p:spPr>
        <p:txBody>
          <a:bodyPr lIns="53578" tIns="53578" rIns="53578" bIns="53578" anchor="ctr"/>
          <a:lstStyle/>
          <a:p>
            <a:pPr algn="ctr" defTabSz="642937">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Rectangle"/>
          <p:cNvSpPr>
            <a:spLocks noGrp="1"/>
          </p:cNvSpPr>
          <p:nvPr>
            <p:ph type="body" sz="half" idx="21"/>
          </p:nvPr>
        </p:nvSpPr>
        <p:spPr>
          <a:xfrm>
            <a:off x="1649" y="0"/>
            <a:ext cx="9618234" cy="13716001"/>
          </a:xfrm>
          <a:prstGeom prst="rect">
            <a:avLst/>
          </a:prstGeom>
          <a:solidFill>
            <a:srgbClr val="202229"/>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613" name="Photo-Placeholder-7"/>
          <p:cNvSpPr>
            <a:spLocks noGrp="1"/>
          </p:cNvSpPr>
          <p:nvPr>
            <p:ph type="pic" idx="22"/>
          </p:nvPr>
        </p:nvSpPr>
        <p:spPr>
          <a:xfrm>
            <a:off x="-310343" y="-1028708"/>
            <a:ext cx="10515611" cy="15773416"/>
          </a:xfrm>
          <a:prstGeom prst="rect">
            <a:avLst/>
          </a:prstGeom>
        </p:spPr>
        <p:txBody>
          <a:bodyPr lIns="91439" tIns="45719" rIns="91439" bIns="45719" anchor="t"/>
          <a:lstStyle/>
          <a:p>
            <a:endParaRPr/>
          </a:p>
        </p:txBody>
      </p:sp>
      <p:sp>
        <p:nvSpPr>
          <p:cNvPr id="614" name="Slide Number"/>
          <p:cNvSpPr txBox="1">
            <a:spLocks noGrp="1"/>
          </p:cNvSpPr>
          <p:nvPr>
            <p:ph type="sldNum" sz="quarter" idx="2"/>
          </p:nvPr>
        </p:nvSpPr>
        <p:spPr>
          <a:xfrm>
            <a:off x="21837154" y="1862164"/>
            <a:ext cx="409779" cy="428345"/>
          </a:xfrm>
          <a:prstGeom prst="rect">
            <a:avLst/>
          </a:prstGeom>
        </p:spPr>
        <p:txBody>
          <a:bodyPr lIns="71437" tIns="71437" rIns="71437" bIns="71437" anchor="b"/>
          <a:lstStyle>
            <a:lvl1pPr>
              <a:defRPr sz="1800">
                <a:solidFill>
                  <a:srgbClr val="000000"/>
                </a:solidFill>
                <a:latin typeface="Helvetica Neue Medium"/>
                <a:ea typeface="Helvetica Neue Medium"/>
                <a:cs typeface="Helvetica Neue Medium"/>
                <a:sym typeface="Helvetica Neue Medium"/>
              </a:defRPr>
            </a:lvl1pPr>
          </a:lstStyle>
          <a:p>
            <a:fld id="{86CB4B4D-7CA3-9044-876B-883B54F8677D}" type="slidenum">
              <a:t>‹#›</a:t>
            </a:fld>
            <a:endParaRPr/>
          </a:p>
        </p:txBody>
      </p:sp>
      <p:sp>
        <p:nvSpPr>
          <p:cNvPr id="615" name="Shape"/>
          <p:cNvSpPr>
            <a:spLocks noGrp="1"/>
          </p:cNvSpPr>
          <p:nvPr>
            <p:ph type="body" sz="quarter" idx="23"/>
          </p:nvPr>
        </p:nvSpPr>
        <p:spPr>
          <a:xfrm>
            <a:off x="9175798" y="1611374"/>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Shape"/>
          <p:cNvSpPr>
            <a:spLocks noGrp="1"/>
          </p:cNvSpPr>
          <p:nvPr>
            <p:ph type="body" sz="quarter" idx="24"/>
          </p:nvPr>
        </p:nvSpPr>
        <p:spPr>
          <a:xfrm>
            <a:off x="9175798" y="6393037"/>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Shape"/>
          <p:cNvSpPr>
            <a:spLocks noGrp="1"/>
          </p:cNvSpPr>
          <p:nvPr>
            <p:ph type="body" sz="quarter" idx="25"/>
          </p:nvPr>
        </p:nvSpPr>
        <p:spPr>
          <a:xfrm>
            <a:off x="9175798" y="11174701"/>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Shape"/>
          <p:cNvSpPr>
            <a:spLocks noGrp="1"/>
          </p:cNvSpPr>
          <p:nvPr>
            <p:ph type="body" sz="quarter" idx="26"/>
          </p:nvPr>
        </p:nvSpPr>
        <p:spPr>
          <a:xfrm>
            <a:off x="9175798" y="8783869"/>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9" name="Shape"/>
          <p:cNvSpPr>
            <a:spLocks noGrp="1"/>
          </p:cNvSpPr>
          <p:nvPr>
            <p:ph type="body" sz="quarter" idx="27"/>
          </p:nvPr>
        </p:nvSpPr>
        <p:spPr>
          <a:xfrm>
            <a:off x="9175798" y="4002206"/>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Malesuada Sit Sem"/>
          <p:cNvSpPr txBox="1">
            <a:spLocks noGrp="1"/>
          </p:cNvSpPr>
          <p:nvPr>
            <p:ph type="body" sz="quarter" idx="28"/>
          </p:nvPr>
        </p:nvSpPr>
        <p:spPr>
          <a:xfrm>
            <a:off x="10974465" y="10803916"/>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1" name="Vestibulum id ligula porta felis euismod semper."/>
          <p:cNvSpPr txBox="1">
            <a:spLocks noGrp="1"/>
          </p:cNvSpPr>
          <p:nvPr>
            <p:ph type="body" sz="quarter" idx="29"/>
          </p:nvPr>
        </p:nvSpPr>
        <p:spPr>
          <a:xfrm>
            <a:off x="10974465" y="11545485"/>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2" name="Parturient Ullamcorper Euismod"/>
          <p:cNvSpPr txBox="1">
            <a:spLocks noGrp="1"/>
          </p:cNvSpPr>
          <p:nvPr>
            <p:ph type="body" sz="quarter" idx="30"/>
          </p:nvPr>
        </p:nvSpPr>
        <p:spPr>
          <a:xfrm>
            <a:off x="10974465" y="8413084"/>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Parturient Ullamcorper Euismod</a:t>
            </a:r>
          </a:p>
        </p:txBody>
      </p:sp>
      <p:sp>
        <p:nvSpPr>
          <p:cNvPr id="623" name="Vestibulum id ligula porta felis euismod semper."/>
          <p:cNvSpPr txBox="1">
            <a:spLocks noGrp="1"/>
          </p:cNvSpPr>
          <p:nvPr>
            <p:ph type="body" sz="quarter" idx="31"/>
          </p:nvPr>
        </p:nvSpPr>
        <p:spPr>
          <a:xfrm>
            <a:off x="10974465" y="9154654"/>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4" name="Fusce Tortor"/>
          <p:cNvSpPr txBox="1">
            <a:spLocks noGrp="1"/>
          </p:cNvSpPr>
          <p:nvPr>
            <p:ph type="body" sz="quarter" idx="32"/>
          </p:nvPr>
        </p:nvSpPr>
        <p:spPr>
          <a:xfrm>
            <a:off x="10974465" y="6022252"/>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Fusce Tortor</a:t>
            </a:r>
          </a:p>
        </p:txBody>
      </p:sp>
      <p:sp>
        <p:nvSpPr>
          <p:cNvPr id="625" name="Vestibulum id ligula porta felis euismod semper."/>
          <p:cNvSpPr txBox="1">
            <a:spLocks noGrp="1"/>
          </p:cNvSpPr>
          <p:nvPr>
            <p:ph type="body" sz="quarter" idx="33"/>
          </p:nvPr>
        </p:nvSpPr>
        <p:spPr>
          <a:xfrm>
            <a:off x="10974465" y="6763822"/>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6" name="Commodo Adipiscing"/>
          <p:cNvSpPr txBox="1">
            <a:spLocks noGrp="1"/>
          </p:cNvSpPr>
          <p:nvPr>
            <p:ph type="body" sz="quarter" idx="34"/>
          </p:nvPr>
        </p:nvSpPr>
        <p:spPr>
          <a:xfrm>
            <a:off x="10974465" y="3631420"/>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Commodo Adipiscing</a:t>
            </a:r>
          </a:p>
        </p:txBody>
      </p:sp>
      <p:sp>
        <p:nvSpPr>
          <p:cNvPr id="627" name="Vestibulum id ligula porta felis euismod semper."/>
          <p:cNvSpPr txBox="1">
            <a:spLocks noGrp="1"/>
          </p:cNvSpPr>
          <p:nvPr>
            <p:ph type="body" sz="quarter" idx="35"/>
          </p:nvPr>
        </p:nvSpPr>
        <p:spPr>
          <a:xfrm>
            <a:off x="10974465" y="4372990"/>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8" name="Malesuada Sit Sem"/>
          <p:cNvSpPr txBox="1">
            <a:spLocks noGrp="1"/>
          </p:cNvSpPr>
          <p:nvPr>
            <p:ph type="body" sz="quarter" idx="36"/>
          </p:nvPr>
        </p:nvSpPr>
        <p:spPr>
          <a:xfrm>
            <a:off x="10974465" y="1240589"/>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9" name="Vestibulum id ligula porta felis euismod semper."/>
          <p:cNvSpPr txBox="1">
            <a:spLocks noGrp="1"/>
          </p:cNvSpPr>
          <p:nvPr>
            <p:ph type="body" sz="quarter" idx="37"/>
          </p:nvPr>
        </p:nvSpPr>
        <p:spPr>
          <a:xfrm>
            <a:off x="10974465" y="1982158"/>
            <a:ext cx="8255001" cy="929926"/>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30" name="10:30"/>
          <p:cNvSpPr txBox="1">
            <a:spLocks noGrp="1"/>
          </p:cNvSpPr>
          <p:nvPr>
            <p:ph type="body" sz="quarter" idx="38"/>
          </p:nvPr>
        </p:nvSpPr>
        <p:spPr>
          <a:xfrm>
            <a:off x="6547168" y="1589395"/>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10:30</a:t>
            </a:r>
          </a:p>
        </p:txBody>
      </p:sp>
      <p:sp>
        <p:nvSpPr>
          <p:cNvPr id="631" name="11:00"/>
          <p:cNvSpPr txBox="1">
            <a:spLocks noGrp="1"/>
          </p:cNvSpPr>
          <p:nvPr>
            <p:ph type="body" sz="quarter" idx="39"/>
          </p:nvPr>
        </p:nvSpPr>
        <p:spPr>
          <a:xfrm>
            <a:off x="6547168" y="3980227"/>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11:00</a:t>
            </a:r>
          </a:p>
        </p:txBody>
      </p:sp>
      <p:sp>
        <p:nvSpPr>
          <p:cNvPr id="632" name="12:00"/>
          <p:cNvSpPr txBox="1">
            <a:spLocks noGrp="1"/>
          </p:cNvSpPr>
          <p:nvPr>
            <p:ph type="body" sz="quarter" idx="40"/>
          </p:nvPr>
        </p:nvSpPr>
        <p:spPr>
          <a:xfrm>
            <a:off x="6547168" y="6371058"/>
            <a:ext cx="2015178" cy="973884"/>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12:00</a:t>
            </a:r>
          </a:p>
        </p:txBody>
      </p:sp>
      <p:sp>
        <p:nvSpPr>
          <p:cNvPr id="633" name="13:00"/>
          <p:cNvSpPr txBox="1">
            <a:spLocks noGrp="1"/>
          </p:cNvSpPr>
          <p:nvPr>
            <p:ph type="body" sz="quarter" idx="41"/>
          </p:nvPr>
        </p:nvSpPr>
        <p:spPr>
          <a:xfrm>
            <a:off x="6547168" y="8761891"/>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13:00</a:t>
            </a:r>
          </a:p>
        </p:txBody>
      </p:sp>
      <p:sp>
        <p:nvSpPr>
          <p:cNvPr id="634" name="14:30"/>
          <p:cNvSpPr txBox="1">
            <a:spLocks noGrp="1"/>
          </p:cNvSpPr>
          <p:nvPr>
            <p:ph type="body" sz="quarter" idx="42"/>
          </p:nvPr>
        </p:nvSpPr>
        <p:spPr>
          <a:xfrm>
            <a:off x="6547168" y="11152722"/>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14:30</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641" name="Callout"/>
          <p:cNvSpPr>
            <a:spLocks noGrp="1"/>
          </p:cNvSpPr>
          <p:nvPr>
            <p:ph type="body" sz="quarter" idx="21"/>
          </p:nvPr>
        </p:nvSpPr>
        <p:spPr>
          <a:xfrm rot="5400000" flipH="1">
            <a:off x="254177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42" name="Parturient montes, nascetur ridiculus mus."/>
          <p:cNvSpPr txBox="1">
            <a:spLocks noGrp="1"/>
          </p:cNvSpPr>
          <p:nvPr>
            <p:ph type="body" sz="quarter" idx="22"/>
          </p:nvPr>
        </p:nvSpPr>
        <p:spPr>
          <a:xfrm>
            <a:off x="273703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Parturient montes, nascetur ridiculus mus.</a:t>
            </a:r>
          </a:p>
        </p:txBody>
      </p:sp>
      <p:sp>
        <p:nvSpPr>
          <p:cNvPr id="643" name="01"/>
          <p:cNvSpPr txBox="1">
            <a:spLocks noGrp="1"/>
          </p:cNvSpPr>
          <p:nvPr>
            <p:ph type="body" sz="quarter" idx="23"/>
          </p:nvPr>
        </p:nvSpPr>
        <p:spPr>
          <a:xfrm>
            <a:off x="273703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01</a:t>
            </a:r>
          </a:p>
        </p:txBody>
      </p:sp>
      <p:sp>
        <p:nvSpPr>
          <p:cNvPr id="644" name="Lorem ipsum dolor sit, adipiscing. Cras justo, egestas eget. Fusce, commodo, tortor condimentum nibh, ut fermentum massa justo sit amet risus cursus."/>
          <p:cNvSpPr txBox="1">
            <a:spLocks noGrp="1"/>
          </p:cNvSpPr>
          <p:nvPr>
            <p:ph type="body" sz="quarter" idx="24"/>
          </p:nvPr>
        </p:nvSpPr>
        <p:spPr>
          <a:xfrm>
            <a:off x="2540000" y="7752418"/>
            <a:ext cx="3175000"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Lorem ipsum dolor sit, adipiscing. Cras justo, egestas eget. Fusce, commodo, tortor condimentum nibh, ut fermentum massa justo sit amet risus cursus.</a:t>
            </a:r>
          </a:p>
        </p:txBody>
      </p:sp>
      <p:sp>
        <p:nvSpPr>
          <p:cNvPr id="645" name="Aenean bibendum nulla consectetur. Lorem ipsum dolor sit, adipiscing elit. Cras purus diam eget risus varius blandit sit amet non magna sit."/>
          <p:cNvSpPr txBox="1">
            <a:spLocks noGrp="1"/>
          </p:cNvSpPr>
          <p:nvPr>
            <p:ph type="body" sz="quarter" idx="25"/>
          </p:nvPr>
        </p:nvSpPr>
        <p:spPr>
          <a:xfrm>
            <a:off x="6569029"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Aenean bibendum nulla consectetur. Lorem ipsum dolor sit, adipiscing elit. Cras purus diam eget risus varius blandit sit amet non magna sit.</a:t>
            </a:r>
          </a:p>
        </p:txBody>
      </p:sp>
      <p:sp>
        <p:nvSpPr>
          <p:cNvPr id="646" name="Fusce, tellus cursus, condimentum nibh, ut massa justo sit amet risus. Morbi leo, vestibulum at. Praesent commodo cursus magna, vel nisl consectetur et."/>
          <p:cNvSpPr txBox="1">
            <a:spLocks noGrp="1"/>
          </p:cNvSpPr>
          <p:nvPr>
            <p:ph type="body" sz="quarter" idx="26"/>
          </p:nvPr>
        </p:nvSpPr>
        <p:spPr>
          <a:xfrm>
            <a:off x="10596470"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Fusce, tellus cursus, condimentum nibh, ut massa justo sit amet risus. Morbi leo, vestibulum at. Praesent commodo cursus magna, vel nisl consectetur et.</a:t>
            </a:r>
          </a:p>
        </p:txBody>
      </p:sp>
      <p:sp>
        <p:nvSpPr>
          <p:cNvPr id="647" name="Vivamus mollis, est commodo, nisi erat ligula, eget lacinia odio sem nec. Fusce dapibus, commodo, tortor condimentum nibh, massa justo sit amet risus."/>
          <p:cNvSpPr txBox="1">
            <a:spLocks noGrp="1"/>
          </p:cNvSpPr>
          <p:nvPr>
            <p:ph type="body" sz="quarter" idx="27"/>
          </p:nvPr>
        </p:nvSpPr>
        <p:spPr>
          <a:xfrm>
            <a:off x="14627087"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Vivamus mollis, est commodo, nisi erat ligula, eget lacinia odio sem nec. Fusce dapibus, commodo, tortor condimentum nibh, massa justo sit amet risus.</a:t>
            </a:r>
          </a:p>
        </p:txBody>
      </p:sp>
      <p:sp>
        <p:nvSpPr>
          <p:cNvPr id="648" name="Maecenas sed diam eget risus blandit sit amet. Cras, dapibus ac facilisis, egestas eget quam. Nullam id dolor id ultricies vehicula ut. Integer posuere erat."/>
          <p:cNvSpPr txBox="1">
            <a:spLocks noGrp="1"/>
          </p:cNvSpPr>
          <p:nvPr>
            <p:ph type="body" sz="quarter" idx="28"/>
          </p:nvPr>
        </p:nvSpPr>
        <p:spPr>
          <a:xfrm>
            <a:off x="18656115"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Maecenas sed diam eget risus blandit sit amet. Cras, dapibus ac facilisis, egestas eget quam. Nullam id dolor id ultricies vehicula ut. Integer posuere erat.</a:t>
            </a:r>
          </a:p>
        </p:txBody>
      </p:sp>
      <p:sp>
        <p:nvSpPr>
          <p:cNvPr id="649" name="Title Text"/>
          <p:cNvSpPr txBox="1">
            <a:spLocks noGrp="1"/>
          </p:cNvSpPr>
          <p:nvPr>
            <p:ph type="title"/>
          </p:nvPr>
        </p:nvSpPr>
        <p:spPr>
          <a:xfrm>
            <a:off x="2540000" y="1397000"/>
            <a:ext cx="19304000" cy="1143000"/>
          </a:xfrm>
          <a:prstGeom prst="rect">
            <a:avLst/>
          </a:prstGeom>
        </p:spPr>
        <p:txBody>
          <a:bodyPr/>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50"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51" name="Strategy"/>
          <p:cNvSpPr>
            <a:spLocks noGrp="1"/>
          </p:cNvSpPr>
          <p:nvPr>
            <p:ph type="body" sz="quarter" idx="29"/>
          </p:nvPr>
        </p:nvSpPr>
        <p:spPr>
          <a:xfrm>
            <a:off x="254653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Strategy</a:t>
            </a:r>
          </a:p>
        </p:txBody>
      </p:sp>
      <p:sp>
        <p:nvSpPr>
          <p:cNvPr id="652" name="Release"/>
          <p:cNvSpPr>
            <a:spLocks noGrp="1"/>
          </p:cNvSpPr>
          <p:nvPr>
            <p:ph type="body" sz="quarter" idx="30"/>
          </p:nvPr>
        </p:nvSpPr>
        <p:spPr>
          <a:xfrm>
            <a:off x="6577150"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Release</a:t>
            </a:r>
          </a:p>
        </p:txBody>
      </p:sp>
      <p:sp>
        <p:nvSpPr>
          <p:cNvPr id="653" name="Iteration"/>
          <p:cNvSpPr>
            <a:spLocks noGrp="1"/>
          </p:cNvSpPr>
          <p:nvPr>
            <p:ph type="body" sz="quarter" idx="31"/>
          </p:nvPr>
        </p:nvSpPr>
        <p:spPr>
          <a:xfrm>
            <a:off x="10607767"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Iteration</a:t>
            </a:r>
          </a:p>
        </p:txBody>
      </p:sp>
      <p:sp>
        <p:nvSpPr>
          <p:cNvPr id="654" name="Daily"/>
          <p:cNvSpPr>
            <a:spLocks noGrp="1"/>
          </p:cNvSpPr>
          <p:nvPr>
            <p:ph type="body" sz="quarter" idx="32"/>
          </p:nvPr>
        </p:nvSpPr>
        <p:spPr>
          <a:xfrm>
            <a:off x="1463838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Daily</a:t>
            </a:r>
          </a:p>
        </p:txBody>
      </p:sp>
      <p:sp>
        <p:nvSpPr>
          <p:cNvPr id="655" name="Continuous"/>
          <p:cNvSpPr>
            <a:spLocks noGrp="1"/>
          </p:cNvSpPr>
          <p:nvPr>
            <p:ph type="body" sz="quarter" idx="33"/>
          </p:nvPr>
        </p:nvSpPr>
        <p:spPr>
          <a:xfrm>
            <a:off x="18669000" y="6480314"/>
            <a:ext cx="3175000"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Continuous</a:t>
            </a:r>
          </a:p>
        </p:txBody>
      </p:sp>
      <p:sp>
        <p:nvSpPr>
          <p:cNvPr id="656" name="Slide #"/>
          <p:cNvSpPr txBox="1">
            <a:spLocks noGrp="1"/>
          </p:cNvSpPr>
          <p:nvPr>
            <p:ph type="body" sz="quarter" idx="3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
        <p:nvSpPr>
          <p:cNvPr id="657" name="Callout"/>
          <p:cNvSpPr>
            <a:spLocks noGrp="1"/>
          </p:cNvSpPr>
          <p:nvPr>
            <p:ph type="body" sz="quarter" idx="35"/>
          </p:nvPr>
        </p:nvSpPr>
        <p:spPr>
          <a:xfrm rot="5400000" flipH="1">
            <a:off x="657238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58" name="Cum sociis penatibus et magnis dis."/>
          <p:cNvSpPr txBox="1">
            <a:spLocks noGrp="1"/>
          </p:cNvSpPr>
          <p:nvPr>
            <p:ph type="body" sz="quarter" idx="36"/>
          </p:nvPr>
        </p:nvSpPr>
        <p:spPr>
          <a:xfrm>
            <a:off x="6767650"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Cum sociis penatibus et magnis dis.</a:t>
            </a:r>
          </a:p>
        </p:txBody>
      </p:sp>
      <p:sp>
        <p:nvSpPr>
          <p:cNvPr id="659" name="02"/>
          <p:cNvSpPr txBox="1">
            <a:spLocks noGrp="1"/>
          </p:cNvSpPr>
          <p:nvPr>
            <p:ph type="body" sz="quarter" idx="37"/>
          </p:nvPr>
        </p:nvSpPr>
        <p:spPr>
          <a:xfrm>
            <a:off x="6767650"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02</a:t>
            </a:r>
          </a:p>
        </p:txBody>
      </p:sp>
      <p:sp>
        <p:nvSpPr>
          <p:cNvPr id="660" name="Callout"/>
          <p:cNvSpPr>
            <a:spLocks noGrp="1"/>
          </p:cNvSpPr>
          <p:nvPr>
            <p:ph type="body" sz="quarter" idx="38"/>
          </p:nvPr>
        </p:nvSpPr>
        <p:spPr>
          <a:xfrm rot="5400000" flipH="1">
            <a:off x="10603004"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1" name="Lorem ipsum, consectetur adipiscing elit."/>
          <p:cNvSpPr txBox="1">
            <a:spLocks noGrp="1"/>
          </p:cNvSpPr>
          <p:nvPr>
            <p:ph type="body" sz="quarter" idx="39"/>
          </p:nvPr>
        </p:nvSpPr>
        <p:spPr>
          <a:xfrm>
            <a:off x="10798267"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consectetur adipiscing elit.</a:t>
            </a:r>
          </a:p>
        </p:txBody>
      </p:sp>
      <p:sp>
        <p:nvSpPr>
          <p:cNvPr id="662" name="03"/>
          <p:cNvSpPr txBox="1">
            <a:spLocks noGrp="1"/>
          </p:cNvSpPr>
          <p:nvPr>
            <p:ph type="body" sz="quarter" idx="40"/>
          </p:nvPr>
        </p:nvSpPr>
        <p:spPr>
          <a:xfrm>
            <a:off x="10798267"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03</a:t>
            </a:r>
          </a:p>
        </p:txBody>
      </p:sp>
      <p:sp>
        <p:nvSpPr>
          <p:cNvPr id="663" name="Callout"/>
          <p:cNvSpPr>
            <a:spLocks noGrp="1"/>
          </p:cNvSpPr>
          <p:nvPr>
            <p:ph type="body" sz="quarter" idx="41"/>
          </p:nvPr>
        </p:nvSpPr>
        <p:spPr>
          <a:xfrm rot="5400000" flipH="1">
            <a:off x="1463362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4" name="Lorem ipsum dolor sit amet, adipiscing elit."/>
          <p:cNvSpPr txBox="1">
            <a:spLocks noGrp="1"/>
          </p:cNvSpPr>
          <p:nvPr>
            <p:ph type="body" sz="quarter" idx="42"/>
          </p:nvPr>
        </p:nvSpPr>
        <p:spPr>
          <a:xfrm>
            <a:off x="1482888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dolor sit amet, adipiscing elit.</a:t>
            </a:r>
          </a:p>
        </p:txBody>
      </p:sp>
      <p:sp>
        <p:nvSpPr>
          <p:cNvPr id="665" name="04"/>
          <p:cNvSpPr txBox="1">
            <a:spLocks noGrp="1"/>
          </p:cNvSpPr>
          <p:nvPr>
            <p:ph type="body" sz="quarter" idx="43"/>
          </p:nvPr>
        </p:nvSpPr>
        <p:spPr>
          <a:xfrm>
            <a:off x="1482888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04</a:t>
            </a:r>
          </a:p>
        </p:txBody>
      </p:sp>
      <p:sp>
        <p:nvSpPr>
          <p:cNvPr id="666" name="Callout"/>
          <p:cNvSpPr>
            <a:spLocks noGrp="1"/>
          </p:cNvSpPr>
          <p:nvPr>
            <p:ph type="body" sz="quarter" idx="44"/>
          </p:nvPr>
        </p:nvSpPr>
        <p:spPr>
          <a:xfrm rot="5400000" flipH="1">
            <a:off x="1866423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7" name="Duis mollis, est non commodo luctus nisi."/>
          <p:cNvSpPr txBox="1">
            <a:spLocks noGrp="1"/>
          </p:cNvSpPr>
          <p:nvPr>
            <p:ph type="body" sz="quarter" idx="45"/>
          </p:nvPr>
        </p:nvSpPr>
        <p:spPr>
          <a:xfrm>
            <a:off x="18859500" y="4386391"/>
            <a:ext cx="2794000"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Duis mollis, est non commodo luctus nisi.</a:t>
            </a:r>
          </a:p>
        </p:txBody>
      </p:sp>
      <p:sp>
        <p:nvSpPr>
          <p:cNvPr id="668" name="05"/>
          <p:cNvSpPr txBox="1">
            <a:spLocks noGrp="1"/>
          </p:cNvSpPr>
          <p:nvPr>
            <p:ph type="body" sz="quarter" idx="46"/>
          </p:nvPr>
        </p:nvSpPr>
        <p:spPr>
          <a:xfrm>
            <a:off x="18859500" y="3297135"/>
            <a:ext cx="2794000"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42" name="Title Text"/>
          <p:cNvSpPr txBox="1">
            <a:spLocks noGrp="1"/>
          </p:cNvSpPr>
          <p:nvPr>
            <p:ph type="title"/>
          </p:nvPr>
        </p:nvSpPr>
        <p:spPr>
          <a:xfrm>
            <a:off x="2544960" y="1322640"/>
            <a:ext cx="1929408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 name="Rounded Rectangle"/>
          <p:cNvSpPr>
            <a:spLocks noGrp="1"/>
          </p:cNvSpPr>
          <p:nvPr>
            <p:ph type="body" sz="quarter" idx="21"/>
          </p:nvPr>
        </p:nvSpPr>
        <p:spPr>
          <a:xfrm>
            <a:off x="7496730" y="5339274"/>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4" name="Rounded Rectangle"/>
          <p:cNvSpPr>
            <a:spLocks noGrp="1"/>
          </p:cNvSpPr>
          <p:nvPr>
            <p:ph type="body" sz="quarter" idx="22"/>
          </p:nvPr>
        </p:nvSpPr>
        <p:spPr>
          <a:xfrm>
            <a:off x="17391088"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5" name="Rounded Rectangle"/>
          <p:cNvSpPr>
            <a:spLocks noGrp="1"/>
          </p:cNvSpPr>
          <p:nvPr>
            <p:ph type="body" sz="quarter" idx="23"/>
          </p:nvPr>
        </p:nvSpPr>
        <p:spPr>
          <a:xfrm>
            <a:off x="2547121" y="5361807"/>
            <a:ext cx="4576861" cy="6078034"/>
          </a:xfrm>
          <a:prstGeom prst="roundRect">
            <a:avLst>
              <a:gd name="adj" fmla="val 561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6" name="Rounded Rectangle"/>
          <p:cNvSpPr>
            <a:spLocks noGrp="1"/>
          </p:cNvSpPr>
          <p:nvPr>
            <p:ph type="body" sz="quarter" idx="24"/>
          </p:nvPr>
        </p:nvSpPr>
        <p:spPr>
          <a:xfrm>
            <a:off x="12443909"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 name="Circle"/>
          <p:cNvSpPr>
            <a:spLocks noGrp="1"/>
          </p:cNvSpPr>
          <p:nvPr>
            <p:ph type="body" sz="quarter" idx="25"/>
          </p:nvPr>
        </p:nvSpPr>
        <p:spPr>
          <a:xfrm>
            <a:off x="4188079"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 name="Circle"/>
          <p:cNvSpPr>
            <a:spLocks noGrp="1"/>
          </p:cNvSpPr>
          <p:nvPr>
            <p:ph type="body" sz="quarter" idx="26"/>
          </p:nvPr>
        </p:nvSpPr>
        <p:spPr>
          <a:xfrm>
            <a:off x="9135258"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 name="Circle"/>
          <p:cNvSpPr>
            <a:spLocks noGrp="1"/>
          </p:cNvSpPr>
          <p:nvPr>
            <p:ph type="body" sz="quarter" idx="27"/>
          </p:nvPr>
        </p:nvSpPr>
        <p:spPr>
          <a:xfrm>
            <a:off x="14082436" y="4710340"/>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0" name="Circle"/>
          <p:cNvSpPr>
            <a:spLocks noGrp="1"/>
          </p:cNvSpPr>
          <p:nvPr>
            <p:ph type="body" sz="quarter" idx="28"/>
          </p:nvPr>
        </p:nvSpPr>
        <p:spPr>
          <a:xfrm>
            <a:off x="19029616" y="4709061"/>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1" name="Consectetur Purus Venenatis"/>
          <p:cNvSpPr txBox="1">
            <a:spLocks noGrp="1"/>
          </p:cNvSpPr>
          <p:nvPr>
            <p:ph type="body" sz="quarter" idx="29"/>
          </p:nvPr>
        </p:nvSpPr>
        <p:spPr>
          <a:xfrm>
            <a:off x="7966630" y="6346647"/>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Consectetur Purus Venenatis</a:t>
            </a:r>
          </a:p>
        </p:txBody>
      </p:sp>
      <p:sp>
        <p:nvSpPr>
          <p:cNvPr id="52" name="Maecenas faucibus mollis interdum. Cum sociis natoque penatibus et dis parturient montes, nascetur ridiculus mus. Etiam porta sem malesuada magna mollis euismod."/>
          <p:cNvSpPr txBox="1">
            <a:spLocks noGrp="1"/>
          </p:cNvSpPr>
          <p:nvPr>
            <p:ph type="body" sz="quarter" idx="30"/>
          </p:nvPr>
        </p:nvSpPr>
        <p:spPr>
          <a:xfrm>
            <a:off x="7966630" y="7272823"/>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3" name="Pharetra Sem Mollis"/>
          <p:cNvSpPr txBox="1">
            <a:spLocks noGrp="1"/>
          </p:cNvSpPr>
          <p:nvPr>
            <p:ph type="body" sz="quarter" idx="31"/>
          </p:nvPr>
        </p:nvSpPr>
        <p:spPr>
          <a:xfrm>
            <a:off x="12913809" y="6370459"/>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Sem Mollis</a:t>
            </a:r>
          </a:p>
        </p:txBody>
      </p:sp>
      <p:sp>
        <p:nvSpPr>
          <p:cNvPr id="54" name="Maecenas faucibus mollis interdum. Cum sociis natoque penatibus et dis parturient montes, nascetur ridiculus mus. Etiam porta sem malesuada magna mollis euismod."/>
          <p:cNvSpPr txBox="1">
            <a:spLocks noGrp="1"/>
          </p:cNvSpPr>
          <p:nvPr>
            <p:ph type="body" sz="quarter" idx="32"/>
          </p:nvPr>
        </p:nvSpPr>
        <p:spPr>
          <a:xfrm>
            <a:off x="12913809" y="729663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5" name="Ultricies Ridiculus"/>
          <p:cNvSpPr txBox="1">
            <a:spLocks noGrp="1"/>
          </p:cNvSpPr>
          <p:nvPr>
            <p:ph type="body" sz="quarter" idx="33"/>
          </p:nvPr>
        </p:nvSpPr>
        <p:spPr>
          <a:xfrm>
            <a:off x="17860988" y="6369180"/>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Ultricies Ridiculus</a:t>
            </a:r>
          </a:p>
        </p:txBody>
      </p:sp>
      <p:sp>
        <p:nvSpPr>
          <p:cNvPr id="56" name="Maecenas faucibus mollis interdum. Cum sociis natoque penatibus et dis parturient montes, nascetur ridiculus mus. Etiam porta sem malesuada magna mollis euismod."/>
          <p:cNvSpPr txBox="1">
            <a:spLocks noGrp="1"/>
          </p:cNvSpPr>
          <p:nvPr>
            <p:ph type="body" sz="quarter" idx="34"/>
          </p:nvPr>
        </p:nvSpPr>
        <p:spPr>
          <a:xfrm>
            <a:off x="17860988" y="729535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7" name="Dapibus Vehicula Mattis"/>
          <p:cNvSpPr txBox="1">
            <a:spLocks noGrp="1"/>
          </p:cNvSpPr>
          <p:nvPr>
            <p:ph type="body" sz="quarter" idx="35"/>
          </p:nvPr>
        </p:nvSpPr>
        <p:spPr>
          <a:xfrm>
            <a:off x="3020844" y="6346647"/>
            <a:ext cx="362941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58" name="Body Level One…"/>
          <p:cNvSpPr txBox="1">
            <a:spLocks noGrp="1"/>
          </p:cNvSpPr>
          <p:nvPr>
            <p:ph type="body" sz="quarter" idx="1"/>
          </p:nvPr>
        </p:nvSpPr>
        <p:spPr>
          <a:xfrm>
            <a:off x="3020844" y="7336587"/>
            <a:ext cx="3629414"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9" name="Shape"/>
          <p:cNvSpPr>
            <a:spLocks noGrp="1"/>
          </p:cNvSpPr>
          <p:nvPr>
            <p:ph type="body" sz="quarter" idx="36"/>
          </p:nvPr>
        </p:nvSpPr>
        <p:spPr>
          <a:xfrm>
            <a:off x="4497060" y="4958852"/>
            <a:ext cx="676983"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0" name="Shape"/>
          <p:cNvSpPr>
            <a:spLocks noGrp="1"/>
          </p:cNvSpPr>
          <p:nvPr>
            <p:ph type="body" sz="quarter" idx="37"/>
          </p:nvPr>
        </p:nvSpPr>
        <p:spPr>
          <a:xfrm>
            <a:off x="9377336" y="4928588"/>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1" name="Shape"/>
          <p:cNvSpPr>
            <a:spLocks noGrp="1"/>
          </p:cNvSpPr>
          <p:nvPr>
            <p:ph type="body" sz="quarter" idx="38"/>
          </p:nvPr>
        </p:nvSpPr>
        <p:spPr>
          <a:xfrm>
            <a:off x="19271707" y="4928588"/>
            <a:ext cx="810763" cy="810824"/>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2" name="Shape"/>
          <p:cNvSpPr>
            <a:spLocks noGrp="1"/>
          </p:cNvSpPr>
          <p:nvPr>
            <p:ph type="body" sz="quarter" idx="39"/>
          </p:nvPr>
        </p:nvSpPr>
        <p:spPr>
          <a:xfrm>
            <a:off x="14452513" y="4997206"/>
            <a:ext cx="554793"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2540000" y="1390650"/>
            <a:ext cx="19304000" cy="1143000"/>
          </a:xfrm>
          <a:prstGeom prst="rect">
            <a:avLst/>
          </a:prstGeom>
        </p:spPr>
        <p:txBody>
          <a:bodyPr anchor="b"/>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76"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77" name="Circle"/>
          <p:cNvSpPr>
            <a:spLocks noGrp="1"/>
          </p:cNvSpPr>
          <p:nvPr>
            <p:ph type="body" sz="quarter" idx="21"/>
          </p:nvPr>
        </p:nvSpPr>
        <p:spPr>
          <a:xfrm>
            <a:off x="2536240" y="3434357"/>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78" name="Shape"/>
          <p:cNvSpPr>
            <a:spLocks noGrp="1"/>
          </p:cNvSpPr>
          <p:nvPr>
            <p:ph type="body" sz="quarter" idx="22"/>
          </p:nvPr>
        </p:nvSpPr>
        <p:spPr>
          <a:xfrm>
            <a:off x="2822554" y="3720649"/>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79" name="AUTOMATED TESTING"/>
          <p:cNvSpPr txBox="1">
            <a:spLocks noGrp="1"/>
          </p:cNvSpPr>
          <p:nvPr>
            <p:ph type="body" sz="quarter" idx="23"/>
          </p:nvPr>
        </p:nvSpPr>
        <p:spPr>
          <a:xfrm>
            <a:off x="3888234" y="3791545"/>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AUTOMATED TESTING</a:t>
            </a:r>
          </a:p>
        </p:txBody>
      </p:sp>
      <p:sp>
        <p:nvSpPr>
          <p:cNvPr id="680" name="CLEAR PRODUCT VISION AND ROADMAP"/>
          <p:cNvSpPr txBox="1">
            <a:spLocks noGrp="1"/>
          </p:cNvSpPr>
          <p:nvPr>
            <p:ph type="body" sz="quarter" idx="24"/>
          </p:nvPr>
        </p:nvSpPr>
        <p:spPr>
          <a:xfrm>
            <a:off x="3888234" y="5347096"/>
            <a:ext cx="7620001"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CLEAR PRODUCT VISION AND ROADMAP</a:t>
            </a:r>
          </a:p>
        </p:txBody>
      </p:sp>
      <p:sp>
        <p:nvSpPr>
          <p:cNvPr id="681" name="PRODUCT OWNER EMPOWERMENT"/>
          <p:cNvSpPr txBox="1">
            <a:spLocks noGrp="1"/>
          </p:cNvSpPr>
          <p:nvPr>
            <p:ph type="body" sz="quarter" idx="25"/>
          </p:nvPr>
        </p:nvSpPr>
        <p:spPr>
          <a:xfrm>
            <a:off x="3888234" y="6902648"/>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PRODUCT OWNER EMPOWERMENT</a:t>
            </a:r>
          </a:p>
        </p:txBody>
      </p:sp>
      <p:sp>
        <p:nvSpPr>
          <p:cNvPr id="682" name="SCRUM MASTER influence"/>
          <p:cNvSpPr txBox="1">
            <a:spLocks noGrp="1"/>
          </p:cNvSpPr>
          <p:nvPr>
            <p:ph type="body" sz="quarter" idx="26"/>
          </p:nvPr>
        </p:nvSpPr>
        <p:spPr>
          <a:xfrm>
            <a:off x="3888234" y="8458200"/>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SCRUM MASTER influence</a:t>
            </a:r>
          </a:p>
        </p:txBody>
      </p:sp>
      <p:sp>
        <p:nvSpPr>
          <p:cNvPr id="683" name="MANAGEMENT SUPPORT FOR LEARNING"/>
          <p:cNvSpPr txBox="1">
            <a:spLocks noGrp="1"/>
          </p:cNvSpPr>
          <p:nvPr>
            <p:ph type="body" sz="quarter" idx="27"/>
          </p:nvPr>
        </p:nvSpPr>
        <p:spPr>
          <a:xfrm>
            <a:off x="3888234" y="10013752"/>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MANAGEMENT SUPPORT FOR LEARNING</a:t>
            </a:r>
          </a:p>
        </p:txBody>
      </p:sp>
      <p:sp>
        <p:nvSpPr>
          <p:cNvPr id="684" name="TRANSITION SUPPORT"/>
          <p:cNvSpPr txBox="1">
            <a:spLocks noGrp="1"/>
          </p:cNvSpPr>
          <p:nvPr>
            <p:ph type="body" sz="quarter" idx="28"/>
          </p:nvPr>
        </p:nvSpPr>
        <p:spPr>
          <a:xfrm>
            <a:off x="3888234" y="11556603"/>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TRANSITION SUPPORT</a:t>
            </a:r>
          </a:p>
        </p:txBody>
      </p:sp>
      <p:sp>
        <p:nvSpPr>
          <p:cNvPr id="685" name="Circle"/>
          <p:cNvSpPr>
            <a:spLocks noGrp="1"/>
          </p:cNvSpPr>
          <p:nvPr>
            <p:ph type="body" sz="quarter" idx="29"/>
          </p:nvPr>
        </p:nvSpPr>
        <p:spPr>
          <a:xfrm>
            <a:off x="2536240" y="11199415"/>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6" name="Shape"/>
          <p:cNvSpPr>
            <a:spLocks noGrp="1"/>
          </p:cNvSpPr>
          <p:nvPr>
            <p:ph type="body" sz="quarter" idx="30"/>
          </p:nvPr>
        </p:nvSpPr>
        <p:spPr>
          <a:xfrm>
            <a:off x="2831494" y="11485707"/>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7" name="Circle"/>
          <p:cNvSpPr>
            <a:spLocks noGrp="1"/>
          </p:cNvSpPr>
          <p:nvPr>
            <p:ph type="body" sz="quarter" idx="31"/>
          </p:nvPr>
        </p:nvSpPr>
        <p:spPr>
          <a:xfrm>
            <a:off x="2536240" y="4987369"/>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8" name="Shape"/>
          <p:cNvSpPr>
            <a:spLocks noGrp="1"/>
          </p:cNvSpPr>
          <p:nvPr>
            <p:ph type="body" sz="quarter" idx="32"/>
          </p:nvPr>
        </p:nvSpPr>
        <p:spPr>
          <a:xfrm>
            <a:off x="2831494" y="5276201"/>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9" name="Circle"/>
          <p:cNvSpPr>
            <a:spLocks noGrp="1"/>
          </p:cNvSpPr>
          <p:nvPr>
            <p:ph type="body" sz="quarter" idx="33"/>
          </p:nvPr>
        </p:nvSpPr>
        <p:spPr>
          <a:xfrm>
            <a:off x="2536240" y="6540380"/>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0" name="Shape"/>
          <p:cNvSpPr>
            <a:spLocks noGrp="1"/>
          </p:cNvSpPr>
          <p:nvPr>
            <p:ph type="body" sz="quarter" idx="34"/>
          </p:nvPr>
        </p:nvSpPr>
        <p:spPr>
          <a:xfrm>
            <a:off x="2831494" y="6831752"/>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1" name="Circle"/>
          <p:cNvSpPr>
            <a:spLocks noGrp="1"/>
          </p:cNvSpPr>
          <p:nvPr>
            <p:ph type="body" sz="quarter" idx="35"/>
          </p:nvPr>
        </p:nvSpPr>
        <p:spPr>
          <a:xfrm>
            <a:off x="2536240" y="8093392"/>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2" name="Shape"/>
          <p:cNvSpPr>
            <a:spLocks noGrp="1"/>
          </p:cNvSpPr>
          <p:nvPr>
            <p:ph type="body" sz="quarter" idx="36"/>
          </p:nvPr>
        </p:nvSpPr>
        <p:spPr>
          <a:xfrm>
            <a:off x="2822575" y="8387304"/>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3" name="Circle"/>
          <p:cNvSpPr>
            <a:spLocks noGrp="1"/>
          </p:cNvSpPr>
          <p:nvPr>
            <p:ph type="body" sz="quarter" idx="37"/>
          </p:nvPr>
        </p:nvSpPr>
        <p:spPr>
          <a:xfrm>
            <a:off x="2536240" y="9646404"/>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4" name="Shape"/>
          <p:cNvSpPr>
            <a:spLocks noGrp="1"/>
          </p:cNvSpPr>
          <p:nvPr>
            <p:ph type="body" sz="quarter" idx="38"/>
          </p:nvPr>
        </p:nvSpPr>
        <p:spPr>
          <a:xfrm>
            <a:off x="2822554" y="9942855"/>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5" name="Circle"/>
          <p:cNvSpPr>
            <a:spLocks noGrp="1"/>
          </p:cNvSpPr>
          <p:nvPr>
            <p:ph type="body" sz="quarter" idx="39"/>
          </p:nvPr>
        </p:nvSpPr>
        <p:spPr>
          <a:xfrm>
            <a:off x="12887207" y="3434357"/>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6" name="Shape"/>
          <p:cNvSpPr>
            <a:spLocks noGrp="1"/>
          </p:cNvSpPr>
          <p:nvPr>
            <p:ph type="body" sz="quarter" idx="40"/>
          </p:nvPr>
        </p:nvSpPr>
        <p:spPr>
          <a:xfrm>
            <a:off x="13199566" y="3753065"/>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7" name="Company Culture"/>
          <p:cNvSpPr txBox="1">
            <a:spLocks noGrp="1"/>
          </p:cNvSpPr>
          <p:nvPr>
            <p:ph type="body" sz="quarter" idx="41"/>
          </p:nvPr>
        </p:nvSpPr>
        <p:spPr>
          <a:xfrm>
            <a:off x="14224000" y="3753065"/>
            <a:ext cx="7620000"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Company Culture</a:t>
            </a:r>
          </a:p>
        </p:txBody>
      </p:sp>
      <p:sp>
        <p:nvSpPr>
          <p:cNvPr id="698" name="Circle"/>
          <p:cNvSpPr>
            <a:spLocks noGrp="1"/>
          </p:cNvSpPr>
          <p:nvPr>
            <p:ph type="body" sz="quarter" idx="42"/>
          </p:nvPr>
        </p:nvSpPr>
        <p:spPr>
          <a:xfrm>
            <a:off x="12887207" y="4989909"/>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9" name="Shape"/>
          <p:cNvSpPr>
            <a:spLocks noGrp="1"/>
          </p:cNvSpPr>
          <p:nvPr>
            <p:ph type="body" sz="quarter" idx="43"/>
          </p:nvPr>
        </p:nvSpPr>
        <p:spPr>
          <a:xfrm>
            <a:off x="13199566" y="5308617"/>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0" name="Lack of experience"/>
          <p:cNvSpPr txBox="1">
            <a:spLocks noGrp="1"/>
          </p:cNvSpPr>
          <p:nvPr>
            <p:ph type="body" sz="quarter" idx="44"/>
          </p:nvPr>
        </p:nvSpPr>
        <p:spPr>
          <a:xfrm>
            <a:off x="14224000" y="5308617"/>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Lack of experience</a:t>
            </a:r>
          </a:p>
        </p:txBody>
      </p:sp>
      <p:sp>
        <p:nvSpPr>
          <p:cNvPr id="701" name="Circle"/>
          <p:cNvSpPr>
            <a:spLocks noGrp="1"/>
          </p:cNvSpPr>
          <p:nvPr>
            <p:ph type="body" sz="quarter" idx="45"/>
          </p:nvPr>
        </p:nvSpPr>
        <p:spPr>
          <a:xfrm>
            <a:off x="12887207" y="6545460"/>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2" name="Shape"/>
          <p:cNvSpPr>
            <a:spLocks noGrp="1"/>
          </p:cNvSpPr>
          <p:nvPr>
            <p:ph type="body" sz="quarter" idx="46"/>
          </p:nvPr>
        </p:nvSpPr>
        <p:spPr>
          <a:xfrm>
            <a:off x="13199566" y="6864168"/>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3" name="inadequate management support"/>
          <p:cNvSpPr txBox="1">
            <a:spLocks noGrp="1"/>
          </p:cNvSpPr>
          <p:nvPr>
            <p:ph type="body" sz="quarter" idx="47"/>
          </p:nvPr>
        </p:nvSpPr>
        <p:spPr>
          <a:xfrm>
            <a:off x="14224000" y="6864168"/>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inadequate management support</a:t>
            </a:r>
          </a:p>
        </p:txBody>
      </p:sp>
      <p:sp>
        <p:nvSpPr>
          <p:cNvPr id="704" name="Circle"/>
          <p:cNvSpPr>
            <a:spLocks noGrp="1"/>
          </p:cNvSpPr>
          <p:nvPr>
            <p:ph type="body" sz="quarter" idx="48"/>
          </p:nvPr>
        </p:nvSpPr>
        <p:spPr>
          <a:xfrm>
            <a:off x="12887207" y="8101012"/>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5" name="Shape"/>
          <p:cNvSpPr>
            <a:spLocks noGrp="1"/>
          </p:cNvSpPr>
          <p:nvPr>
            <p:ph type="body" sz="quarter" idx="49"/>
          </p:nvPr>
        </p:nvSpPr>
        <p:spPr>
          <a:xfrm>
            <a:off x="13199566" y="8419720"/>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6" name="Inconsistent Practice and process"/>
          <p:cNvSpPr txBox="1">
            <a:spLocks noGrp="1"/>
          </p:cNvSpPr>
          <p:nvPr>
            <p:ph type="body" sz="quarter" idx="50"/>
          </p:nvPr>
        </p:nvSpPr>
        <p:spPr>
          <a:xfrm>
            <a:off x="14224000" y="8419720"/>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Inconsistent Practice and process</a:t>
            </a:r>
          </a:p>
        </p:txBody>
      </p:sp>
      <p:sp>
        <p:nvSpPr>
          <p:cNvPr id="707" name="Circle"/>
          <p:cNvSpPr>
            <a:spLocks noGrp="1"/>
          </p:cNvSpPr>
          <p:nvPr>
            <p:ph type="body" sz="quarter" idx="51"/>
          </p:nvPr>
        </p:nvSpPr>
        <p:spPr>
          <a:xfrm>
            <a:off x="12887207" y="9656564"/>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8" name="Shape"/>
          <p:cNvSpPr>
            <a:spLocks noGrp="1"/>
          </p:cNvSpPr>
          <p:nvPr>
            <p:ph type="body" sz="quarter" idx="52"/>
          </p:nvPr>
        </p:nvSpPr>
        <p:spPr>
          <a:xfrm>
            <a:off x="13199566" y="9975272"/>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9" name="Refusal to change"/>
          <p:cNvSpPr txBox="1">
            <a:spLocks noGrp="1"/>
          </p:cNvSpPr>
          <p:nvPr>
            <p:ph type="body" sz="quarter" idx="53"/>
          </p:nvPr>
        </p:nvSpPr>
        <p:spPr>
          <a:xfrm>
            <a:off x="14224000" y="9975272"/>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Refusal to change</a:t>
            </a:r>
          </a:p>
        </p:txBody>
      </p:sp>
      <p:sp>
        <p:nvSpPr>
          <p:cNvPr id="710" name="Slide #"/>
          <p:cNvSpPr txBox="1">
            <a:spLocks noGrp="1"/>
          </p:cNvSpPr>
          <p:nvPr>
            <p:ph type="body" sz="quarter" idx="5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obile Data">
    <p:spTree>
      <p:nvGrpSpPr>
        <p:cNvPr id="1" name=""/>
        <p:cNvGrpSpPr/>
        <p:nvPr/>
      </p:nvGrpSpPr>
      <p:grpSpPr>
        <a:xfrm>
          <a:off x="0" y="0"/>
          <a:ext cx="0" cy="0"/>
          <a:chOff x="0" y="0"/>
          <a:chExt cx="0" cy="0"/>
        </a:xfrm>
      </p:grpSpPr>
      <p:sp>
        <p:nvSpPr>
          <p:cNvPr id="717"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18" name="Shape"/>
          <p:cNvSpPr>
            <a:spLocks noGrp="1"/>
          </p:cNvSpPr>
          <p:nvPr>
            <p:ph type="body" sz="quarter" idx="21"/>
          </p:nvPr>
        </p:nvSpPr>
        <p:spPr>
          <a:xfrm>
            <a:off x="2258503" y="4988097"/>
            <a:ext cx="15144293" cy="13031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91" y="0"/>
                </a:lnTo>
                <a:lnTo>
                  <a:pt x="21600" y="10800"/>
                </a:lnTo>
                <a:lnTo>
                  <a:pt x="21091" y="21600"/>
                </a:lnTo>
                <a:lnTo>
                  <a:pt x="0" y="21600"/>
                </a:lnTo>
                <a:lnTo>
                  <a:pt x="0" y="0"/>
                </a:lnTo>
                <a:close/>
              </a:path>
            </a:pathLst>
          </a:cu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19" name="Shape"/>
          <p:cNvSpPr>
            <a:spLocks noGrp="1"/>
          </p:cNvSpPr>
          <p:nvPr>
            <p:ph type="body" sz="quarter" idx="22"/>
          </p:nvPr>
        </p:nvSpPr>
        <p:spPr>
          <a:xfrm>
            <a:off x="2258435" y="6291732"/>
            <a:ext cx="14038483" cy="1322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50" y="0"/>
                </a:lnTo>
                <a:lnTo>
                  <a:pt x="21600" y="10800"/>
                </a:lnTo>
                <a:lnTo>
                  <a:pt x="21050" y="21600"/>
                </a:lnTo>
                <a:lnTo>
                  <a:pt x="0" y="21600"/>
                </a:lnTo>
                <a:lnTo>
                  <a:pt x="0" y="0"/>
                </a:lnTo>
                <a:close/>
              </a:path>
            </a:pathLst>
          </a:cu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0" name="Shape"/>
          <p:cNvSpPr>
            <a:spLocks noGrp="1"/>
          </p:cNvSpPr>
          <p:nvPr>
            <p:ph type="body" sz="quarter" idx="23"/>
          </p:nvPr>
        </p:nvSpPr>
        <p:spPr>
          <a:xfrm>
            <a:off x="2258503" y="7605259"/>
            <a:ext cx="13003901"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07" y="0"/>
                </a:lnTo>
                <a:lnTo>
                  <a:pt x="21600" y="10800"/>
                </a:lnTo>
                <a:lnTo>
                  <a:pt x="21007" y="21600"/>
                </a:lnTo>
                <a:lnTo>
                  <a:pt x="0" y="21600"/>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p:cNvSpPr>
            <a:spLocks noGrp="1"/>
          </p:cNvSpPr>
          <p:nvPr>
            <p:ph type="body" sz="quarter" idx="24"/>
          </p:nvPr>
        </p:nvSpPr>
        <p:spPr>
          <a:xfrm>
            <a:off x="2275657" y="8937933"/>
            <a:ext cx="12053976"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60" y="0"/>
                </a:lnTo>
                <a:lnTo>
                  <a:pt x="21600" y="10512"/>
                </a:lnTo>
                <a:lnTo>
                  <a:pt x="2096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2" name="Shape"/>
          <p:cNvSpPr>
            <a:spLocks noGrp="1"/>
          </p:cNvSpPr>
          <p:nvPr>
            <p:ph type="body" sz="quarter" idx="25"/>
          </p:nvPr>
        </p:nvSpPr>
        <p:spPr>
          <a:xfrm>
            <a:off x="3716345" y="3414768"/>
            <a:ext cx="4244380" cy="8488759"/>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DCDEE0"/>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23" name="Rectangle"/>
          <p:cNvSpPr>
            <a:spLocks noGrp="1"/>
          </p:cNvSpPr>
          <p:nvPr>
            <p:ph type="body" sz="quarter" idx="26"/>
          </p:nvPr>
        </p:nvSpPr>
        <p:spPr>
          <a:xfrm>
            <a:off x="-6791" y="5980885"/>
            <a:ext cx="1619338" cy="1616925"/>
          </a:xfrm>
          <a:prstGeom prst="rect">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4" name="Rectangle"/>
          <p:cNvSpPr>
            <a:spLocks noGrp="1"/>
          </p:cNvSpPr>
          <p:nvPr>
            <p:ph type="body" sz="quarter" idx="27"/>
          </p:nvPr>
        </p:nvSpPr>
        <p:spPr>
          <a:xfrm>
            <a:off x="-6791" y="7587400"/>
            <a:ext cx="1619338" cy="1678441"/>
          </a:xfrm>
          <a:prstGeom prst="rect">
            <a:avLst/>
          </a:pr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5" name="Rectangle"/>
          <p:cNvSpPr>
            <a:spLocks noGrp="1"/>
          </p:cNvSpPr>
          <p:nvPr>
            <p:ph type="body" sz="quarter" idx="28"/>
          </p:nvPr>
        </p:nvSpPr>
        <p:spPr>
          <a:xfrm>
            <a:off x="-6791" y="9261059"/>
            <a:ext cx="1619338" cy="1678441"/>
          </a:xfrm>
          <a:prstGeom prst="rect">
            <a:avLst/>
          </a:pr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6" name="Rectangle"/>
          <p:cNvSpPr>
            <a:spLocks noGrp="1"/>
          </p:cNvSpPr>
          <p:nvPr>
            <p:ph type="body" sz="quarter" idx="29"/>
          </p:nvPr>
        </p:nvSpPr>
        <p:spPr>
          <a:xfrm>
            <a:off x="-6791" y="4309471"/>
            <a:ext cx="1619338" cy="1678441"/>
          </a:xfrm>
          <a:prstGeom prst="rect">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7" name="Shape"/>
          <p:cNvSpPr>
            <a:spLocks noGrp="1"/>
          </p:cNvSpPr>
          <p:nvPr>
            <p:ph type="body" sz="quarter" idx="30"/>
          </p:nvPr>
        </p:nvSpPr>
        <p:spPr>
          <a:xfrm>
            <a:off x="1606050" y="4309471"/>
            <a:ext cx="655472" cy="1985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458"/>
                </a:lnTo>
                <a:lnTo>
                  <a:pt x="21600" y="21600"/>
                </a:lnTo>
                <a:lnTo>
                  <a:pt x="0" y="18244"/>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8" name="Shape"/>
          <p:cNvSpPr>
            <a:spLocks noGrp="1"/>
          </p:cNvSpPr>
          <p:nvPr>
            <p:ph type="body" sz="quarter" idx="31"/>
          </p:nvPr>
        </p:nvSpPr>
        <p:spPr>
          <a:xfrm>
            <a:off x="1606050" y="5983828"/>
            <a:ext cx="655472" cy="1630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53"/>
                </a:lnTo>
                <a:lnTo>
                  <a:pt x="2160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9" name="Shape"/>
          <p:cNvSpPr>
            <a:spLocks noGrp="1"/>
          </p:cNvSpPr>
          <p:nvPr>
            <p:ph type="body" sz="quarter" idx="32"/>
          </p:nvPr>
        </p:nvSpPr>
        <p:spPr>
          <a:xfrm rot="10800000" flipH="1">
            <a:off x="1605758" y="8953096"/>
            <a:ext cx="673211" cy="1987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086"/>
                </a:lnTo>
                <a:lnTo>
                  <a:pt x="21600" y="21600"/>
                </a:lnTo>
                <a:lnTo>
                  <a:pt x="0" y="18244"/>
                </a:lnTo>
                <a:lnTo>
                  <a:pt x="0" y="0"/>
                </a:lnTo>
                <a:close/>
              </a:path>
            </a:pathLst>
          </a:custGeom>
          <a:solidFill>
            <a:srgbClr val="218080"/>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30" name="Shape"/>
          <p:cNvSpPr>
            <a:spLocks noGrp="1"/>
          </p:cNvSpPr>
          <p:nvPr>
            <p:ph type="body" sz="quarter" idx="33"/>
          </p:nvPr>
        </p:nvSpPr>
        <p:spPr>
          <a:xfrm rot="10800000" flipH="1">
            <a:off x="1605757" y="7605259"/>
            <a:ext cx="656057" cy="1661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92"/>
                </a:lnTo>
                <a:lnTo>
                  <a:pt x="21600" y="21600"/>
                </a:lnTo>
                <a:lnTo>
                  <a:pt x="0" y="21600"/>
                </a:lnTo>
                <a:lnTo>
                  <a:pt x="0" y="0"/>
                </a:lnTo>
                <a:close/>
              </a:path>
            </a:pathLst>
          </a:custGeom>
          <a:solidFill>
            <a:srgbClr val="1B5389"/>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Shape"/>
          <p:cNvSpPr>
            <a:spLocks noGrp="1"/>
          </p:cNvSpPr>
          <p:nvPr>
            <p:ph type="body" sz="quarter" idx="34"/>
          </p:nvPr>
        </p:nvSpPr>
        <p:spPr>
          <a:xfrm>
            <a:off x="518348" y="4864165"/>
            <a:ext cx="569060" cy="569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2" name="Shape"/>
          <p:cNvSpPr>
            <a:spLocks noGrp="1"/>
          </p:cNvSpPr>
          <p:nvPr>
            <p:ph type="body" sz="quarter" idx="35"/>
          </p:nvPr>
        </p:nvSpPr>
        <p:spPr>
          <a:xfrm>
            <a:off x="455701" y="6511583"/>
            <a:ext cx="694354" cy="555529"/>
          </a:xfrm>
          <a:custGeom>
            <a:avLst/>
            <a:gdLst/>
            <a:ahLst/>
            <a:cxnLst>
              <a:cxn ang="0">
                <a:pos x="wd2" y="hd2"/>
              </a:cxn>
              <a:cxn ang="5400000">
                <a:pos x="wd2" y="hd2"/>
              </a:cxn>
              <a:cxn ang="10800000">
                <a:pos x="wd2" y="hd2"/>
              </a:cxn>
              <a:cxn ang="16200000">
                <a:pos x="wd2" y="hd2"/>
              </a:cxn>
            </a:cxnLst>
            <a:rect l="0" t="0" r="r" b="b"/>
            <a:pathLst>
              <a:path w="21600" h="20599" extrusionOk="0">
                <a:moveTo>
                  <a:pt x="15498" y="7425"/>
                </a:moveTo>
                <a:cubicBezTo>
                  <a:pt x="14659" y="7425"/>
                  <a:pt x="13979" y="8231"/>
                  <a:pt x="13979" y="9227"/>
                </a:cubicBezTo>
                <a:cubicBezTo>
                  <a:pt x="13979" y="10222"/>
                  <a:pt x="14659" y="11029"/>
                  <a:pt x="15498" y="11029"/>
                </a:cubicBezTo>
                <a:cubicBezTo>
                  <a:pt x="16338" y="11029"/>
                  <a:pt x="17018" y="10222"/>
                  <a:pt x="17018" y="9227"/>
                </a:cubicBezTo>
                <a:cubicBezTo>
                  <a:pt x="17018" y="8231"/>
                  <a:pt x="16338" y="7425"/>
                  <a:pt x="15498" y="7425"/>
                </a:cubicBezTo>
                <a:close/>
                <a:moveTo>
                  <a:pt x="10916" y="7425"/>
                </a:moveTo>
                <a:cubicBezTo>
                  <a:pt x="10077" y="7425"/>
                  <a:pt x="9396" y="8231"/>
                  <a:pt x="9396" y="9227"/>
                </a:cubicBezTo>
                <a:cubicBezTo>
                  <a:pt x="9396" y="10222"/>
                  <a:pt x="10077" y="11029"/>
                  <a:pt x="10916" y="11029"/>
                </a:cubicBezTo>
                <a:cubicBezTo>
                  <a:pt x="11755" y="11029"/>
                  <a:pt x="12435" y="10222"/>
                  <a:pt x="12435" y="9227"/>
                </a:cubicBezTo>
                <a:cubicBezTo>
                  <a:pt x="12435" y="8231"/>
                  <a:pt x="11755" y="7425"/>
                  <a:pt x="10916" y="7425"/>
                </a:cubicBezTo>
                <a:close/>
                <a:moveTo>
                  <a:pt x="6333" y="7425"/>
                </a:moveTo>
                <a:cubicBezTo>
                  <a:pt x="5494" y="7425"/>
                  <a:pt x="4814" y="8231"/>
                  <a:pt x="4814" y="9227"/>
                </a:cubicBezTo>
                <a:cubicBezTo>
                  <a:pt x="4814" y="10222"/>
                  <a:pt x="5494" y="11029"/>
                  <a:pt x="6333" y="11029"/>
                </a:cubicBezTo>
                <a:cubicBezTo>
                  <a:pt x="7172" y="11029"/>
                  <a:pt x="7852" y="10222"/>
                  <a:pt x="7852" y="9227"/>
                </a:cubicBezTo>
                <a:cubicBezTo>
                  <a:pt x="7852" y="8231"/>
                  <a:pt x="7172" y="7425"/>
                  <a:pt x="6333" y="7425"/>
                </a:cubicBezTo>
                <a:close/>
                <a:moveTo>
                  <a:pt x="10800" y="18455"/>
                </a:moveTo>
                <a:cubicBezTo>
                  <a:pt x="9698" y="18455"/>
                  <a:pt x="8634" y="18313"/>
                  <a:pt x="7632" y="18051"/>
                </a:cubicBezTo>
                <a:cubicBezTo>
                  <a:pt x="6657" y="19097"/>
                  <a:pt x="3881" y="21600"/>
                  <a:pt x="698" y="20168"/>
                </a:cubicBezTo>
                <a:cubicBezTo>
                  <a:pt x="2942" y="19469"/>
                  <a:pt x="3974" y="17831"/>
                  <a:pt x="4435" y="16681"/>
                </a:cubicBezTo>
                <a:cubicBezTo>
                  <a:pt x="1747" y="15002"/>
                  <a:pt x="0" y="12290"/>
                  <a:pt x="0" y="9228"/>
                </a:cubicBezTo>
                <a:cubicBezTo>
                  <a:pt x="0" y="4132"/>
                  <a:pt x="4835" y="0"/>
                  <a:pt x="10800" y="0"/>
                </a:cubicBezTo>
                <a:cubicBezTo>
                  <a:pt x="16765" y="0"/>
                  <a:pt x="21600" y="4132"/>
                  <a:pt x="21600" y="9228"/>
                </a:cubicBezTo>
                <a:cubicBezTo>
                  <a:pt x="21600" y="14324"/>
                  <a:pt x="16765" y="18455"/>
                  <a:pt x="10800" y="18455"/>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3" name="Shape"/>
          <p:cNvSpPr>
            <a:spLocks noGrp="1"/>
          </p:cNvSpPr>
          <p:nvPr>
            <p:ph type="body" sz="quarter" idx="36"/>
          </p:nvPr>
        </p:nvSpPr>
        <p:spPr>
          <a:xfrm>
            <a:off x="532066" y="8079444"/>
            <a:ext cx="541624" cy="694353"/>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4" name="Shape"/>
          <p:cNvSpPr>
            <a:spLocks noGrp="1"/>
          </p:cNvSpPr>
          <p:nvPr>
            <p:ph type="body" sz="quarter" idx="37"/>
          </p:nvPr>
        </p:nvSpPr>
        <p:spPr>
          <a:xfrm>
            <a:off x="453953" y="9786129"/>
            <a:ext cx="697850" cy="6943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45" y="15120"/>
                </a:lnTo>
                <a:lnTo>
                  <a:pt x="12788" y="16632"/>
                </a:lnTo>
                <a:cubicBezTo>
                  <a:pt x="12788" y="16632"/>
                  <a:pt x="0" y="0"/>
                  <a:pt x="0" y="0"/>
                </a:cubicBezTo>
                <a:close/>
                <a:moveTo>
                  <a:pt x="107" y="0"/>
                </a:moveTo>
                <a:lnTo>
                  <a:pt x="5373" y="21600"/>
                </a:lnTo>
                <a:lnTo>
                  <a:pt x="11284" y="17604"/>
                </a:lnTo>
                <a:lnTo>
                  <a:pt x="15045" y="21168"/>
                </a:lnTo>
                <a:lnTo>
                  <a:pt x="15058" y="15116"/>
                </a:lnTo>
                <a:lnTo>
                  <a:pt x="21600" y="10800"/>
                </a:lnTo>
                <a:cubicBezTo>
                  <a:pt x="21600" y="10800"/>
                  <a:pt x="107" y="0"/>
                  <a:pt x="107"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5" name="Category"/>
          <p:cNvSpPr txBox="1">
            <a:spLocks noGrp="1"/>
          </p:cNvSpPr>
          <p:nvPr>
            <p:ph type="body" sz="quarter" idx="38"/>
          </p:nvPr>
        </p:nvSpPr>
        <p:spPr>
          <a:xfrm>
            <a:off x="5756840" y="5601876"/>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6" name="91%"/>
          <p:cNvSpPr txBox="1">
            <a:spLocks noGrp="1"/>
          </p:cNvSpPr>
          <p:nvPr>
            <p:ph type="body" sz="quarter" idx="39"/>
          </p:nvPr>
        </p:nvSpPr>
        <p:spPr>
          <a:xfrm>
            <a:off x="4145528" y="5326613"/>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91%</a:t>
            </a:r>
          </a:p>
        </p:txBody>
      </p:sp>
      <p:sp>
        <p:nvSpPr>
          <p:cNvPr id="737" name="Category"/>
          <p:cNvSpPr txBox="1">
            <a:spLocks noGrp="1"/>
          </p:cNvSpPr>
          <p:nvPr>
            <p:ph type="body" sz="quarter" idx="40"/>
          </p:nvPr>
        </p:nvSpPr>
        <p:spPr>
          <a:xfrm>
            <a:off x="5756840" y="6815294"/>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8" name="75%"/>
          <p:cNvSpPr txBox="1">
            <a:spLocks noGrp="1"/>
          </p:cNvSpPr>
          <p:nvPr>
            <p:ph type="body" sz="quarter" idx="41"/>
          </p:nvPr>
        </p:nvSpPr>
        <p:spPr>
          <a:xfrm>
            <a:off x="4145528" y="6540030"/>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75%</a:t>
            </a:r>
          </a:p>
        </p:txBody>
      </p:sp>
      <p:sp>
        <p:nvSpPr>
          <p:cNvPr id="739" name="Category"/>
          <p:cNvSpPr txBox="1">
            <a:spLocks noGrp="1"/>
          </p:cNvSpPr>
          <p:nvPr>
            <p:ph type="body" sz="quarter" idx="42"/>
          </p:nvPr>
        </p:nvSpPr>
        <p:spPr>
          <a:xfrm>
            <a:off x="5834522" y="8137398"/>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0" name="56%"/>
          <p:cNvSpPr txBox="1">
            <a:spLocks noGrp="1"/>
          </p:cNvSpPr>
          <p:nvPr>
            <p:ph type="body" sz="quarter" idx="43"/>
          </p:nvPr>
        </p:nvSpPr>
        <p:spPr>
          <a:xfrm>
            <a:off x="4223210" y="7862135"/>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56%</a:t>
            </a:r>
          </a:p>
        </p:txBody>
      </p:sp>
      <p:sp>
        <p:nvSpPr>
          <p:cNvPr id="741" name="Category"/>
          <p:cNvSpPr txBox="1">
            <a:spLocks noGrp="1"/>
          </p:cNvSpPr>
          <p:nvPr>
            <p:ph type="body" sz="quarter" idx="44"/>
          </p:nvPr>
        </p:nvSpPr>
        <p:spPr>
          <a:xfrm>
            <a:off x="5834522" y="9459503"/>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2" name="32%"/>
          <p:cNvSpPr txBox="1">
            <a:spLocks noGrp="1"/>
          </p:cNvSpPr>
          <p:nvPr>
            <p:ph type="body" sz="quarter" idx="45"/>
          </p:nvPr>
        </p:nvSpPr>
        <p:spPr>
          <a:xfrm>
            <a:off x="4223210" y="9184239"/>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32%</a:t>
            </a:r>
          </a:p>
        </p:txBody>
      </p:sp>
      <p:sp>
        <p:nvSpPr>
          <p:cNvPr id="743" name="Claritas justo est, qui. Mirum est, putamus, per decima."/>
          <p:cNvSpPr txBox="1">
            <a:spLocks noGrp="1"/>
          </p:cNvSpPr>
          <p:nvPr>
            <p:ph type="body" sz="quarter" idx="46"/>
          </p:nvPr>
        </p:nvSpPr>
        <p:spPr>
          <a:xfrm>
            <a:off x="9203166" y="6564244"/>
            <a:ext cx="5464553" cy="777919"/>
          </a:xfrm>
          <a:prstGeom prst="rect">
            <a:avLst/>
          </a:prstGeom>
        </p:spPr>
        <p:txBody>
          <a:bodyPr/>
          <a:lstStyle>
            <a:lvl1pPr algn="l">
              <a:spcBef>
                <a:spcPts val="0"/>
              </a:spcBef>
              <a:defRPr sz="2200">
                <a:latin typeface="+mn-lt"/>
                <a:ea typeface="+mn-ea"/>
                <a:cs typeface="+mn-cs"/>
                <a:sym typeface="Avenir Next Regular"/>
              </a:defRPr>
            </a:lvl1pPr>
          </a:lstStyle>
          <a:p>
            <a:r>
              <a:t>Claritas justo est, qui. Mirum est, putamus, per decima.</a:t>
            </a:r>
          </a:p>
        </p:txBody>
      </p:sp>
      <p:sp>
        <p:nvSpPr>
          <p:cNvPr id="744" name="Claritas est etiam, qui. Mirum est, per decima."/>
          <p:cNvSpPr txBox="1">
            <a:spLocks noGrp="1"/>
          </p:cNvSpPr>
          <p:nvPr>
            <p:ph type="body" sz="quarter" idx="47"/>
          </p:nvPr>
        </p:nvSpPr>
        <p:spPr>
          <a:xfrm>
            <a:off x="9203166" y="7867150"/>
            <a:ext cx="4658238" cy="816314"/>
          </a:xfrm>
          <a:prstGeom prst="rect">
            <a:avLst/>
          </a:prstGeom>
        </p:spPr>
        <p:txBody>
          <a:bodyPr/>
          <a:lstStyle>
            <a:lvl1pPr algn="l">
              <a:spcBef>
                <a:spcPts val="0"/>
              </a:spcBef>
              <a:defRPr sz="2200">
                <a:latin typeface="+mn-lt"/>
                <a:ea typeface="+mn-ea"/>
                <a:cs typeface="+mn-cs"/>
                <a:sym typeface="Avenir Next Regular"/>
              </a:defRPr>
            </a:lvl1pPr>
          </a:lstStyle>
          <a:p>
            <a:r>
              <a:t>Claritas est etiam, qui. Mirum est, per decima.</a:t>
            </a:r>
          </a:p>
        </p:txBody>
      </p:sp>
      <p:sp>
        <p:nvSpPr>
          <p:cNvPr id="745" name="Claritas est etiam, qui. Mirum est, decima."/>
          <p:cNvSpPr txBox="1">
            <a:spLocks noGrp="1"/>
          </p:cNvSpPr>
          <p:nvPr>
            <p:ph type="body" sz="quarter" idx="48"/>
          </p:nvPr>
        </p:nvSpPr>
        <p:spPr>
          <a:xfrm>
            <a:off x="9398100" y="9255389"/>
            <a:ext cx="3869995" cy="843497"/>
          </a:xfrm>
          <a:prstGeom prst="rect">
            <a:avLst/>
          </a:prstGeom>
        </p:spPr>
        <p:txBody>
          <a:bodyPr anchor="t"/>
          <a:lstStyle>
            <a:lvl1pPr algn="l">
              <a:spcBef>
                <a:spcPts val="0"/>
              </a:spcBef>
              <a:defRPr sz="2200">
                <a:latin typeface="+mn-lt"/>
                <a:ea typeface="+mn-ea"/>
                <a:cs typeface="+mn-cs"/>
                <a:sym typeface="Avenir Next Regular"/>
              </a:defRPr>
            </a:lvl1pPr>
          </a:lstStyle>
          <a:p>
            <a:r>
              <a:t>Claritas est etiam, qui. Mirum est, decima.</a:t>
            </a:r>
          </a:p>
        </p:txBody>
      </p:sp>
      <p:sp>
        <p:nvSpPr>
          <p:cNvPr id="746"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47" name="Body Level One…"/>
          <p:cNvSpPr txBox="1">
            <a:spLocks noGrp="1"/>
          </p:cNvSpPr>
          <p:nvPr>
            <p:ph type="body" sz="quarter" idx="1"/>
          </p:nvPr>
        </p:nvSpPr>
        <p:spPr>
          <a:xfrm>
            <a:off x="9255074" y="5168946"/>
            <a:ext cx="6747047" cy="870309"/>
          </a:xfrm>
          <a:prstGeom prst="rect">
            <a:avLst/>
          </a:prstGeom>
        </p:spPr>
        <p:txBody>
          <a:bodyPr anchor="t"/>
          <a:lstStyle>
            <a:lvl1pPr algn="l">
              <a:spcBef>
                <a:spcPts val="0"/>
              </a:spcBef>
              <a:defRPr sz="2200">
                <a:latin typeface="+mn-lt"/>
                <a:ea typeface="+mn-ea"/>
                <a:cs typeface="+mn-cs"/>
                <a:sym typeface="Avenir Next Regular"/>
              </a:defRPr>
            </a:lvl1pPr>
            <a:lvl2pPr indent="0" algn="l">
              <a:spcBef>
                <a:spcPts val="0"/>
              </a:spcBef>
              <a:defRPr sz="2200">
                <a:latin typeface="+mn-lt"/>
                <a:ea typeface="+mn-ea"/>
                <a:cs typeface="+mn-cs"/>
                <a:sym typeface="Avenir Next Regular"/>
              </a:defRPr>
            </a:lvl2pPr>
            <a:lvl3pPr indent="0" algn="l">
              <a:spcBef>
                <a:spcPts val="0"/>
              </a:spcBef>
              <a:defRPr sz="2200">
                <a:latin typeface="+mn-lt"/>
                <a:ea typeface="+mn-ea"/>
                <a:cs typeface="+mn-cs"/>
                <a:sym typeface="Avenir Next Regular"/>
              </a:defRPr>
            </a:lvl3pPr>
            <a:lvl4pPr indent="0" algn="l">
              <a:spcBef>
                <a:spcPts val="0"/>
              </a:spcBef>
              <a:defRPr sz="2200">
                <a:latin typeface="+mn-lt"/>
                <a:ea typeface="+mn-ea"/>
                <a:cs typeface="+mn-cs"/>
                <a:sym typeface="Avenir Next Regular"/>
              </a:defRPr>
            </a:lvl4pPr>
            <a:lvl5pPr indent="0" algn="l">
              <a:spcBef>
                <a:spcPts val="0"/>
              </a:spcBef>
              <a:defRPr sz="22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748"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57" name="Shape"/>
          <p:cNvSpPr>
            <a:spLocks noGrp="1"/>
          </p:cNvSpPr>
          <p:nvPr>
            <p:ph type="body" sz="quarter" idx="21"/>
          </p:nvPr>
        </p:nvSpPr>
        <p:spPr>
          <a:xfrm>
            <a:off x="10559189" y="4002592"/>
            <a:ext cx="2558172" cy="229773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58" name="Shape"/>
          <p:cNvSpPr>
            <a:spLocks noGrp="1"/>
          </p:cNvSpPr>
          <p:nvPr>
            <p:ph type="body" sz="quarter" idx="22"/>
          </p:nvPr>
        </p:nvSpPr>
        <p:spPr>
          <a:xfrm>
            <a:off x="4628264" y="3918666"/>
            <a:ext cx="6536943" cy="38876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59" name="Shape"/>
          <p:cNvSpPr>
            <a:spLocks noGrp="1"/>
          </p:cNvSpPr>
          <p:nvPr>
            <p:ph type="body" sz="quarter" idx="23"/>
          </p:nvPr>
        </p:nvSpPr>
        <p:spPr>
          <a:xfrm>
            <a:off x="7365615" y="7510694"/>
            <a:ext cx="2300273" cy="3748318"/>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0" name="Shape"/>
          <p:cNvSpPr>
            <a:spLocks noGrp="1"/>
          </p:cNvSpPr>
          <p:nvPr>
            <p:ph type="body" sz="quarter" idx="24"/>
          </p:nvPr>
        </p:nvSpPr>
        <p:spPr>
          <a:xfrm>
            <a:off x="10481621" y="6151096"/>
            <a:ext cx="3372137" cy="397828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1" name="Shape"/>
          <p:cNvSpPr>
            <a:spLocks noGrp="1"/>
          </p:cNvSpPr>
          <p:nvPr>
            <p:ph type="body" sz="quarter" idx="25"/>
          </p:nvPr>
        </p:nvSpPr>
        <p:spPr>
          <a:xfrm>
            <a:off x="12468578" y="4002592"/>
            <a:ext cx="6004122" cy="47404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2" name="Shape"/>
          <p:cNvSpPr>
            <a:spLocks noGrp="1"/>
          </p:cNvSpPr>
          <p:nvPr>
            <p:ph type="body" sz="quarter" idx="26"/>
          </p:nvPr>
        </p:nvSpPr>
        <p:spPr>
          <a:xfrm>
            <a:off x="16709781" y="8333166"/>
            <a:ext cx="2125037" cy="2269898"/>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3" name="Shape"/>
          <p:cNvSpPr>
            <a:spLocks noGrp="1"/>
          </p:cNvSpPr>
          <p:nvPr>
            <p:ph type="body" sz="quarter" idx="27"/>
          </p:nvPr>
        </p:nvSpPr>
        <p:spPr>
          <a:xfrm>
            <a:off x="18688311" y="10083727"/>
            <a:ext cx="853112" cy="676449"/>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5E5"/>
          </a:solidFill>
        </p:spPr>
        <p:txBody>
          <a:bodyPr lIns="71437" tIns="71437" rIns="71437" bIns="71437"/>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4" name="Rounded Rectangle"/>
          <p:cNvSpPr>
            <a:spLocks noGrp="1"/>
          </p:cNvSpPr>
          <p:nvPr>
            <p:ph type="body" sz="quarter" idx="28"/>
          </p:nvPr>
        </p:nvSpPr>
        <p:spPr>
          <a:xfrm>
            <a:off x="7250906" y="548143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5" name="Rounded Rectangle"/>
          <p:cNvSpPr>
            <a:spLocks noGrp="1"/>
          </p:cNvSpPr>
          <p:nvPr>
            <p:ph type="body" sz="quarter" idx="29"/>
          </p:nvPr>
        </p:nvSpPr>
        <p:spPr>
          <a:xfrm>
            <a:off x="7250906" y="5481432"/>
            <a:ext cx="182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6" name="Rounded Rectangle"/>
          <p:cNvSpPr>
            <a:spLocks noGrp="1"/>
          </p:cNvSpPr>
          <p:nvPr>
            <p:ph type="body" sz="quarter" idx="30"/>
          </p:nvPr>
        </p:nvSpPr>
        <p:spPr>
          <a:xfrm>
            <a:off x="7250906" y="5481432"/>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7" name="Rounded Rectangle"/>
          <p:cNvSpPr>
            <a:spLocks noGrp="1"/>
          </p:cNvSpPr>
          <p:nvPr>
            <p:ph type="body" sz="quarter" idx="31"/>
          </p:nvPr>
        </p:nvSpPr>
        <p:spPr>
          <a:xfrm>
            <a:off x="8483203" y="871397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8" name="Rounded Rectangle"/>
          <p:cNvSpPr>
            <a:spLocks noGrp="1"/>
          </p:cNvSpPr>
          <p:nvPr>
            <p:ph type="body" sz="quarter" idx="32"/>
          </p:nvPr>
        </p:nvSpPr>
        <p:spPr>
          <a:xfrm>
            <a:off x="8483203" y="8713978"/>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9" name="Rounded Rectangle"/>
          <p:cNvSpPr>
            <a:spLocks noGrp="1"/>
          </p:cNvSpPr>
          <p:nvPr>
            <p:ph type="body" sz="quarter" idx="33"/>
          </p:nvPr>
        </p:nvSpPr>
        <p:spPr>
          <a:xfrm>
            <a:off x="8483203" y="871397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0" name="Rounded Rectangle"/>
          <p:cNvSpPr>
            <a:spLocks noGrp="1"/>
          </p:cNvSpPr>
          <p:nvPr>
            <p:ph type="body" sz="quarter" idx="34"/>
          </p:nvPr>
        </p:nvSpPr>
        <p:spPr>
          <a:xfrm>
            <a:off x="12126515" y="519568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1" name="Rounded Rectangle"/>
          <p:cNvSpPr>
            <a:spLocks noGrp="1"/>
          </p:cNvSpPr>
          <p:nvPr>
            <p:ph type="body" sz="quarter" idx="35"/>
          </p:nvPr>
        </p:nvSpPr>
        <p:spPr>
          <a:xfrm>
            <a:off x="12126515" y="5195682"/>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2" name="Rounded Rectangle"/>
          <p:cNvSpPr>
            <a:spLocks noGrp="1"/>
          </p:cNvSpPr>
          <p:nvPr>
            <p:ph type="body" sz="quarter" idx="36"/>
          </p:nvPr>
        </p:nvSpPr>
        <p:spPr>
          <a:xfrm>
            <a:off x="12126515" y="5195682"/>
            <a:ext cx="1050962"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3" name="Rounded Rectangle"/>
          <p:cNvSpPr>
            <a:spLocks noGrp="1"/>
          </p:cNvSpPr>
          <p:nvPr>
            <p:ph type="body" sz="quarter" idx="37"/>
          </p:nvPr>
        </p:nvSpPr>
        <p:spPr>
          <a:xfrm>
            <a:off x="15912703" y="616008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4" name="Rounded Rectangle"/>
          <p:cNvSpPr>
            <a:spLocks noGrp="1"/>
          </p:cNvSpPr>
          <p:nvPr>
            <p:ph type="body" sz="quarter" idx="38"/>
          </p:nvPr>
        </p:nvSpPr>
        <p:spPr>
          <a:xfrm>
            <a:off x="15912703" y="6160088"/>
            <a:ext cx="144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5" name="Rounded Rectangle"/>
          <p:cNvSpPr>
            <a:spLocks noGrp="1"/>
          </p:cNvSpPr>
          <p:nvPr>
            <p:ph type="body" sz="quarter" idx="39"/>
          </p:nvPr>
        </p:nvSpPr>
        <p:spPr>
          <a:xfrm>
            <a:off x="15912703" y="616008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6" name="Rounded Rectangle"/>
          <p:cNvSpPr>
            <a:spLocks noGrp="1"/>
          </p:cNvSpPr>
          <p:nvPr>
            <p:ph type="body" sz="quarter" idx="40"/>
          </p:nvPr>
        </p:nvSpPr>
        <p:spPr>
          <a:xfrm>
            <a:off x="17341453" y="9263155"/>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7" name="Rounded Rectangle"/>
          <p:cNvSpPr>
            <a:spLocks noGrp="1"/>
          </p:cNvSpPr>
          <p:nvPr>
            <p:ph type="body" sz="quarter" idx="41"/>
          </p:nvPr>
        </p:nvSpPr>
        <p:spPr>
          <a:xfrm>
            <a:off x="17341453" y="9263155"/>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8" name="Rounded Rectangle"/>
          <p:cNvSpPr>
            <a:spLocks noGrp="1"/>
          </p:cNvSpPr>
          <p:nvPr>
            <p:ph type="body" sz="quarter" idx="42"/>
          </p:nvPr>
        </p:nvSpPr>
        <p:spPr>
          <a:xfrm>
            <a:off x="17341453" y="9263155"/>
            <a:ext cx="1823519"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9" name="Rounded Rectangle"/>
          <p:cNvSpPr>
            <a:spLocks noGrp="1"/>
          </p:cNvSpPr>
          <p:nvPr>
            <p:ph type="body" sz="quarter" idx="43"/>
          </p:nvPr>
        </p:nvSpPr>
        <p:spPr>
          <a:xfrm>
            <a:off x="8068147" y="12158420"/>
            <a:ext cx="446692" cy="452625"/>
          </a:xfrm>
          <a:prstGeom prst="roundRect">
            <a:avLst>
              <a:gd name="adj" fmla="val 50000"/>
            </a:avLst>
          </a:prstGeom>
          <a:solidFill>
            <a:srgbClr val="205C97"/>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0" name="Rounded Rectangle"/>
          <p:cNvSpPr>
            <a:spLocks noGrp="1"/>
          </p:cNvSpPr>
          <p:nvPr>
            <p:ph type="body" sz="quarter" idx="44"/>
          </p:nvPr>
        </p:nvSpPr>
        <p:spPr>
          <a:xfrm>
            <a:off x="11011038" y="12158420"/>
            <a:ext cx="446692" cy="452625"/>
          </a:xfrm>
          <a:prstGeom prst="roundRect">
            <a:avLst>
              <a:gd name="adj" fmla="val 50000"/>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1" name="Rounded Rectangle"/>
          <p:cNvSpPr>
            <a:spLocks noGrp="1"/>
          </p:cNvSpPr>
          <p:nvPr>
            <p:ph type="body" sz="quarter" idx="45"/>
          </p:nvPr>
        </p:nvSpPr>
        <p:spPr>
          <a:xfrm>
            <a:off x="14080601" y="12158420"/>
            <a:ext cx="446691" cy="452625"/>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2" name="Category One"/>
          <p:cNvSpPr txBox="1">
            <a:spLocks noGrp="1"/>
          </p:cNvSpPr>
          <p:nvPr>
            <p:ph type="body" sz="quarter" idx="46"/>
          </p:nvPr>
        </p:nvSpPr>
        <p:spPr>
          <a:xfrm>
            <a:off x="8625725"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3" name="Category One"/>
          <p:cNvSpPr txBox="1">
            <a:spLocks noGrp="1"/>
          </p:cNvSpPr>
          <p:nvPr>
            <p:ph type="body" sz="quarter" idx="47"/>
          </p:nvPr>
        </p:nvSpPr>
        <p:spPr>
          <a:xfrm>
            <a:off x="11695288"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4" name="Category One"/>
          <p:cNvSpPr txBox="1">
            <a:spLocks noGrp="1"/>
          </p:cNvSpPr>
          <p:nvPr>
            <p:ph type="body" sz="quarter" idx="48"/>
          </p:nvPr>
        </p:nvSpPr>
        <p:spPr>
          <a:xfrm>
            <a:off x="14654938" y="12089401"/>
            <a:ext cx="2146550"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5"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86"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794"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795" name="Photo Placeholder 11"/>
          <p:cNvSpPr>
            <a:spLocks noGrp="1"/>
          </p:cNvSpPr>
          <p:nvPr>
            <p:ph type="pic" idx="22"/>
          </p:nvPr>
        </p:nvSpPr>
        <p:spPr>
          <a:xfrm>
            <a:off x="0" y="-2323747"/>
            <a:ext cx="24484658" cy="18363494"/>
          </a:xfrm>
          <a:prstGeom prst="rect">
            <a:avLst/>
          </a:prstGeom>
        </p:spPr>
        <p:txBody>
          <a:bodyPr lIns="91439" tIns="45719" rIns="91439" bIns="45719" anchor="t"/>
          <a:lstStyle/>
          <a:p>
            <a:endParaRPr/>
          </a:p>
        </p:txBody>
      </p:sp>
      <p:sp>
        <p:nvSpPr>
          <p:cNvPr id="796"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797" name="Line"/>
          <p:cNvSpPr/>
          <p:nvPr/>
        </p:nvSpPr>
        <p:spPr>
          <a:xfrm flipV="1">
            <a:off x="23751065" y="2473628"/>
            <a:ext cx="1" cy="6545957"/>
          </a:xfrm>
          <a:prstGeom prst="line">
            <a:avLst/>
          </a:prstGeom>
          <a:ln w="3175">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98"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799" name="Photo Placeholder 20.png"/>
          <p:cNvSpPr>
            <a:spLocks noGrp="1"/>
          </p:cNvSpPr>
          <p:nvPr>
            <p:ph type="pic" sz="half" idx="24"/>
          </p:nvPr>
        </p:nvSpPr>
        <p:spPr>
          <a:xfrm>
            <a:off x="1845867" y="1505797"/>
            <a:ext cx="7013831" cy="1325448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00" name="Donec id elit non mi porta gravida at eget metus. Nulla vitae elit libero, a pharetra augue."/>
          <p:cNvSpPr txBox="1">
            <a:spLocks noGrp="1"/>
          </p:cNvSpPr>
          <p:nvPr>
            <p:ph type="body" sz="quarter" idx="25"/>
          </p:nvPr>
        </p:nvSpPr>
        <p:spPr>
          <a:xfrm>
            <a:off x="12072389"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Donec id elit non mi porta gravida at eget metus. Nulla vitae elit libero, a pharetra augue.</a:t>
            </a:r>
          </a:p>
        </p:txBody>
      </p:sp>
      <p:sp>
        <p:nvSpPr>
          <p:cNvPr id="801" name="leo, ac, at eros. Donec id elit mi porta eget metus. Nulla vitae elit libero, a pharetra augue."/>
          <p:cNvSpPr txBox="1">
            <a:spLocks noGrp="1"/>
          </p:cNvSpPr>
          <p:nvPr>
            <p:ph type="body" sz="quarter" idx="26"/>
          </p:nvPr>
        </p:nvSpPr>
        <p:spPr>
          <a:xfrm>
            <a:off x="17421705"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leo, ac, at eros. Donec id elit mi porta eget metus. Nulla vitae elit libero, a pharetra augue.</a:t>
            </a:r>
          </a:p>
        </p:txBody>
      </p:sp>
      <p:sp>
        <p:nvSpPr>
          <p:cNvPr id="802" name="Commodo Porta"/>
          <p:cNvSpPr txBox="1">
            <a:spLocks noGrp="1"/>
          </p:cNvSpPr>
          <p:nvPr>
            <p:ph type="body" sz="quarter" idx="27"/>
          </p:nvPr>
        </p:nvSpPr>
        <p:spPr>
          <a:xfrm>
            <a:off x="12072389" y="6649018"/>
            <a:ext cx="4253816"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3" name="Commodo Porta"/>
          <p:cNvSpPr txBox="1">
            <a:spLocks noGrp="1"/>
          </p:cNvSpPr>
          <p:nvPr>
            <p:ph type="body" sz="quarter" idx="28"/>
          </p:nvPr>
        </p:nvSpPr>
        <p:spPr>
          <a:xfrm>
            <a:off x="17421705" y="6649018"/>
            <a:ext cx="4163880"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4" name="Title Text"/>
          <p:cNvSpPr txBox="1">
            <a:spLocks noGrp="1"/>
          </p:cNvSpPr>
          <p:nvPr>
            <p:ph type="title"/>
          </p:nvPr>
        </p:nvSpPr>
        <p:spPr>
          <a:xfrm>
            <a:off x="11876504" y="1768356"/>
            <a:ext cx="9994901"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05" name="Shape"/>
          <p:cNvSpPr>
            <a:spLocks noGrp="1"/>
          </p:cNvSpPr>
          <p:nvPr>
            <p:ph type="body" sz="quarter" idx="29"/>
          </p:nvPr>
        </p:nvSpPr>
        <p:spPr>
          <a:xfrm>
            <a:off x="13593264" y="5186983"/>
            <a:ext cx="1212066" cy="1119247"/>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06" name="Shape"/>
          <p:cNvSpPr>
            <a:spLocks noGrp="1"/>
          </p:cNvSpPr>
          <p:nvPr>
            <p:ph type="body" sz="quarter" idx="30"/>
          </p:nvPr>
        </p:nvSpPr>
        <p:spPr>
          <a:xfrm>
            <a:off x="18944014" y="5186983"/>
            <a:ext cx="1119261" cy="1119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813"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814" name="Photo Placeholder 11"/>
          <p:cNvSpPr>
            <a:spLocks noGrp="1"/>
          </p:cNvSpPr>
          <p:nvPr>
            <p:ph type="pic" idx="22"/>
          </p:nvPr>
        </p:nvSpPr>
        <p:spPr>
          <a:xfrm>
            <a:off x="0" y="-2293912"/>
            <a:ext cx="24405098" cy="18303824"/>
          </a:xfrm>
          <a:prstGeom prst="rect">
            <a:avLst/>
          </a:prstGeom>
        </p:spPr>
        <p:txBody>
          <a:bodyPr lIns="91439" tIns="45719" rIns="91439" bIns="45719" anchor="t"/>
          <a:lstStyle/>
          <a:p>
            <a:endParaRPr/>
          </a:p>
        </p:txBody>
      </p:sp>
      <p:sp>
        <p:nvSpPr>
          <p:cNvPr id="815"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816" name="Line"/>
          <p:cNvSpPr/>
          <p:nvPr/>
        </p:nvSpPr>
        <p:spPr>
          <a:xfrm flipV="1">
            <a:off x="23751065" y="2473628"/>
            <a:ext cx="1" cy="6545957"/>
          </a:xfrm>
          <a:prstGeom prst="line">
            <a:avLst/>
          </a:prstGeom>
          <a:ln w="12700">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817"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818" name="Photo Placeholder 23.png"/>
          <p:cNvSpPr>
            <a:spLocks noGrp="1"/>
          </p:cNvSpPr>
          <p:nvPr>
            <p:ph type="pic" sz="half" idx="24"/>
          </p:nvPr>
        </p:nvSpPr>
        <p:spPr>
          <a:xfrm>
            <a:off x="14773431" y="1805640"/>
            <a:ext cx="7698178" cy="1178292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19" name="Commodo Porta"/>
          <p:cNvSpPr txBox="1">
            <a:spLocks noGrp="1"/>
          </p:cNvSpPr>
          <p:nvPr>
            <p:ph type="body" sz="quarter" idx="25"/>
          </p:nvPr>
        </p:nvSpPr>
        <p:spPr>
          <a:xfrm>
            <a:off x="4292486" y="5820656"/>
            <a:ext cx="7791008" cy="522736"/>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0" name="Commodo Porta"/>
          <p:cNvSpPr txBox="1">
            <a:spLocks noGrp="1"/>
          </p:cNvSpPr>
          <p:nvPr>
            <p:ph type="body" sz="quarter" idx="26"/>
          </p:nvPr>
        </p:nvSpPr>
        <p:spPr>
          <a:xfrm>
            <a:off x="4292486" y="8267390"/>
            <a:ext cx="7698185" cy="522737"/>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1" name="Morbi leo ac, at eros. Donec id elit mi at eget metus. Nulla vitae elit, a augue."/>
          <p:cNvSpPr txBox="1">
            <a:spLocks noGrp="1"/>
          </p:cNvSpPr>
          <p:nvPr>
            <p:ph type="body" sz="quarter" idx="27"/>
          </p:nvPr>
        </p:nvSpPr>
        <p:spPr>
          <a:xfrm>
            <a:off x="4292486" y="8835925"/>
            <a:ext cx="7698185" cy="122190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Morbi leo ac, at eros. Donec id elit mi at eget metus. Nulla vitae elit, a augue.</a:t>
            </a:r>
          </a:p>
        </p:txBody>
      </p:sp>
      <p:sp>
        <p:nvSpPr>
          <p:cNvPr id="822" name="Aenean lacinia bibendum nulla sed consectetur."/>
          <p:cNvSpPr txBox="1">
            <a:spLocks noGrp="1"/>
          </p:cNvSpPr>
          <p:nvPr>
            <p:ph type="body" sz="quarter" idx="28"/>
          </p:nvPr>
        </p:nvSpPr>
        <p:spPr>
          <a:xfrm>
            <a:off x="4292486" y="6371332"/>
            <a:ext cx="7791008" cy="1221906"/>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Aenean lacinia bibendum nulla sed consectetur.</a:t>
            </a:r>
          </a:p>
        </p:txBody>
      </p:sp>
      <p:sp>
        <p:nvSpPr>
          <p:cNvPr id="823" name="Title Text"/>
          <p:cNvSpPr txBox="1">
            <a:spLocks noGrp="1"/>
          </p:cNvSpPr>
          <p:nvPr>
            <p:ph type="title"/>
          </p:nvPr>
        </p:nvSpPr>
        <p:spPr>
          <a:xfrm>
            <a:off x="2531437" y="1768356"/>
            <a:ext cx="10000450"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24" name="Shape"/>
          <p:cNvSpPr>
            <a:spLocks noGrp="1"/>
          </p:cNvSpPr>
          <p:nvPr>
            <p:ph type="body" sz="quarter" idx="29"/>
          </p:nvPr>
        </p:nvSpPr>
        <p:spPr>
          <a:xfrm>
            <a:off x="2543243" y="5959839"/>
            <a:ext cx="1212065" cy="1119246"/>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25" name="Shape"/>
          <p:cNvSpPr>
            <a:spLocks noGrp="1"/>
          </p:cNvSpPr>
          <p:nvPr>
            <p:ph type="body" sz="quarter" idx="30"/>
          </p:nvPr>
        </p:nvSpPr>
        <p:spPr>
          <a:xfrm>
            <a:off x="2589645" y="8450639"/>
            <a:ext cx="1119261" cy="1119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832"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33" name="Why Us     Goals     Description     Mission     Products     Services     Growth     Sales     Overview     Contacts"/>
          <p:cNvSpPr txBox="1">
            <a:spLocks noGrp="1"/>
          </p:cNvSpPr>
          <p:nvPr>
            <p:ph type="body" sz="quarter" idx="22"/>
          </p:nvPr>
        </p:nvSpPr>
        <p:spPr>
          <a:xfrm>
            <a:off x="2858664" y="559593"/>
            <a:ext cx="18666673"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t>Why Us     Goals     Description     Mission     Products     Services     Growth     Sales     </a:t>
            </a:r>
            <a:r>
              <a:rPr>
                <a:solidFill>
                  <a:schemeClr val="accent1">
                    <a:satOff val="-3355"/>
                    <a:lumOff val="26614"/>
                  </a:schemeClr>
                </a:solidFill>
              </a:rPr>
              <a:t>Overview</a:t>
            </a:r>
            <a:r>
              <a:t>     Contacts</a:t>
            </a:r>
          </a:p>
        </p:txBody>
      </p:sp>
      <p:sp>
        <p:nvSpPr>
          <p:cNvPr id="834" name="Title Text"/>
          <p:cNvSpPr txBox="1">
            <a:spLocks noGrp="1"/>
          </p:cNvSpPr>
          <p:nvPr>
            <p:ph type="title"/>
          </p:nvPr>
        </p:nvSpPr>
        <p:spPr>
          <a:xfrm>
            <a:off x="2858663" y="1860351"/>
            <a:ext cx="18666674"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35" name="Body Level One…"/>
          <p:cNvSpPr txBox="1">
            <a:spLocks noGrp="1"/>
          </p:cNvSpPr>
          <p:nvPr>
            <p:ph type="body" sz="quarter" idx="1"/>
          </p:nvPr>
        </p:nvSpPr>
        <p:spPr>
          <a:xfrm>
            <a:off x="2858664" y="3478202"/>
            <a:ext cx="18666672" cy="587013"/>
          </a:xfrm>
          <a:prstGeom prst="rect">
            <a:avLst/>
          </a:prstGeom>
        </p:spPr>
        <p:txBody>
          <a:bodyPr anchor="t"/>
          <a:lstStyle>
            <a:lvl1pPr defTabSz="584200">
              <a:spcBef>
                <a:spcPts val="800"/>
              </a:spcBef>
              <a:defRPr sz="2800">
                <a:latin typeface="+mn-lt"/>
                <a:ea typeface="+mn-ea"/>
                <a:cs typeface="+mn-cs"/>
                <a:sym typeface="Avenir Next Regular"/>
              </a:defRPr>
            </a:lvl1pPr>
            <a:lvl2pPr defTabSz="584200">
              <a:spcBef>
                <a:spcPts val="800"/>
              </a:spcBef>
              <a:defRPr sz="2800">
                <a:latin typeface="+mn-lt"/>
                <a:ea typeface="+mn-ea"/>
                <a:cs typeface="+mn-cs"/>
                <a:sym typeface="Avenir Next Regular"/>
              </a:defRPr>
            </a:lvl2pPr>
            <a:lvl3pPr defTabSz="584200">
              <a:spcBef>
                <a:spcPts val="800"/>
              </a:spcBef>
              <a:defRPr sz="2800">
                <a:latin typeface="+mn-lt"/>
                <a:ea typeface="+mn-ea"/>
                <a:cs typeface="+mn-cs"/>
                <a:sym typeface="Avenir Next Regular"/>
              </a:defRPr>
            </a:lvl3pPr>
            <a:lvl4pPr defTabSz="584200">
              <a:spcBef>
                <a:spcPts val="800"/>
              </a:spcBef>
              <a:defRPr sz="2800">
                <a:latin typeface="+mn-lt"/>
                <a:ea typeface="+mn-ea"/>
                <a:cs typeface="+mn-cs"/>
                <a:sym typeface="Avenir Next Regular"/>
              </a:defRPr>
            </a:lvl4pPr>
            <a:lvl5pPr defTabSz="584200">
              <a:spcBef>
                <a:spcPts val="800"/>
              </a:spcBef>
              <a:defRPr sz="28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42" name="Group"/>
          <p:cNvGrpSpPr/>
          <p:nvPr/>
        </p:nvGrpSpPr>
        <p:grpSpPr>
          <a:xfrm>
            <a:off x="9826680" y="12511654"/>
            <a:ext cx="4730640" cy="458649"/>
            <a:chOff x="0" y="0"/>
            <a:chExt cx="4730638" cy="458647"/>
          </a:xfrm>
        </p:grpSpPr>
        <p:sp>
          <p:nvSpPr>
            <p:cNvPr id="837"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8"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49" name="Group"/>
          <p:cNvGrpSpPr/>
          <p:nvPr/>
        </p:nvGrpSpPr>
        <p:grpSpPr>
          <a:xfrm>
            <a:off x="4795960" y="4159748"/>
            <a:ext cx="14792080" cy="7650155"/>
            <a:chOff x="0" y="0"/>
            <a:chExt cx="14792078" cy="7650153"/>
          </a:xfrm>
        </p:grpSpPr>
        <p:sp>
          <p:nvSpPr>
            <p:cNvPr id="843" name="Shape"/>
            <p:cNvSpPr/>
            <p:nvPr/>
          </p:nvSpPr>
          <p:spPr>
            <a:xfrm>
              <a:off x="2850171" y="3743633"/>
              <a:ext cx="2395079" cy="3906521"/>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4" name="Shape"/>
            <p:cNvSpPr/>
            <p:nvPr/>
          </p:nvSpPr>
          <p:spPr>
            <a:xfrm>
              <a:off x="8163455" y="87468"/>
              <a:ext cx="6251583" cy="494050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3"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7"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9"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0"/>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79"/>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7"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3"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40"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5" name="Shape"/>
            <p:cNvSpPr/>
            <p:nvPr/>
          </p:nvSpPr>
          <p:spPr>
            <a:xfrm>
              <a:off x="12579459" y="4600819"/>
              <a:ext cx="2212620" cy="23657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1"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6"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6" name="Shape"/>
            <p:cNvSpPr/>
            <p:nvPr/>
          </p:nvSpPr>
          <p:spPr>
            <a:xfrm>
              <a:off x="6175369" y="87468"/>
              <a:ext cx="2663606" cy="2394709"/>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7" name="Shape"/>
            <p:cNvSpPr/>
            <p:nvPr/>
          </p:nvSpPr>
          <p:spPr>
            <a:xfrm>
              <a:off x="6087402" y="2326652"/>
              <a:ext cx="3511120" cy="414619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2" y="18883"/>
                    <a:pt x="19210" y="18697"/>
                  </a:cubicBezTo>
                  <a:cubicBezTo>
                    <a:pt x="19055" y="18620"/>
                    <a:pt x="18983" y="18564"/>
                    <a:pt x="18916" y="18429"/>
                  </a:cubicBezTo>
                  <a:cubicBezTo>
                    <a:pt x="18874" y="18346"/>
                    <a:pt x="18895" y="18081"/>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7"/>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8" name="Shape"/>
            <p:cNvSpPr/>
            <p:nvPr/>
          </p:nvSpPr>
          <p:spPr>
            <a:xfrm>
              <a:off x="-1" y="-1"/>
              <a:ext cx="6806363" cy="4051715"/>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2"/>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grpSp>
      <p:sp>
        <p:nvSpPr>
          <p:cNvPr id="850" name="Overview"/>
          <p:cNvSpPr>
            <a:spLocks noGrp="1"/>
          </p:cNvSpPr>
          <p:nvPr>
            <p:ph type="body" sz="quarter" idx="23"/>
          </p:nvPr>
        </p:nvSpPr>
        <p:spPr>
          <a:xfrm>
            <a:off x="10307067" y="10785513"/>
            <a:ext cx="3769866" cy="892176"/>
          </a:xfrm>
          <a:prstGeom prst="rect">
            <a:avLst/>
          </a:prstGeom>
          <a:ln w="25400">
            <a:solidFill>
              <a:schemeClr val="accent1">
                <a:satOff val="-3355"/>
                <a:lumOff val="26614"/>
              </a:schemeClr>
            </a:solidFill>
          </a:ln>
        </p:spPr>
        <p:txBody>
          <a:bodyPr lIns="71437" tIns="71437" rIns="71437" bIns="71437">
            <a:spAutoFit/>
          </a:bodyPr>
          <a:lstStyle>
            <a:lvl1pPr defTabSz="584200">
              <a:lnSpc>
                <a:spcPct val="70000"/>
              </a:lnSpc>
              <a:spcBef>
                <a:spcPts val="0"/>
              </a:spcBef>
              <a:defRPr sz="4200">
                <a:latin typeface="+mn-lt"/>
                <a:ea typeface="+mn-ea"/>
                <a:cs typeface="+mn-cs"/>
                <a:sym typeface="Avenir Next Regular"/>
              </a:defRPr>
            </a:lvl1pPr>
          </a:lstStyle>
          <a:p>
            <a:r>
              <a:t>Overview</a:t>
            </a:r>
          </a:p>
        </p:txBody>
      </p:sp>
      <p:sp>
        <p:nvSpPr>
          <p:cNvPr id="851"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5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ar &amp; Area Charts">
    <p:spTree>
      <p:nvGrpSpPr>
        <p:cNvPr id="1" name=""/>
        <p:cNvGrpSpPr/>
        <p:nvPr/>
      </p:nvGrpSpPr>
      <p:grpSpPr>
        <a:xfrm>
          <a:off x="0" y="0"/>
          <a:ext cx="0" cy="0"/>
          <a:chOff x="0" y="0"/>
          <a:chExt cx="0" cy="0"/>
        </a:xfrm>
      </p:grpSpPr>
      <p:sp>
        <p:nvSpPr>
          <p:cNvPr id="859"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60" name="Title Text"/>
          <p:cNvSpPr txBox="1">
            <a:spLocks noGrp="1"/>
          </p:cNvSpPr>
          <p:nvPr>
            <p:ph type="title"/>
          </p:nvPr>
        </p:nvSpPr>
        <p:spPr>
          <a:xfrm>
            <a:off x="2859499" y="1860351"/>
            <a:ext cx="18665002"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61"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67" name="Group"/>
          <p:cNvGrpSpPr/>
          <p:nvPr/>
        </p:nvGrpSpPr>
        <p:grpSpPr>
          <a:xfrm>
            <a:off x="9826680" y="12511654"/>
            <a:ext cx="4730640" cy="458649"/>
            <a:chOff x="0" y="0"/>
            <a:chExt cx="4730638" cy="458647"/>
          </a:xfrm>
        </p:grpSpPr>
        <p:sp>
          <p:nvSpPr>
            <p:cNvPr id="862"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3"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4"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5"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aphicFrame>
        <p:nvGraphicFramePr>
          <p:cNvPr id="868" name="2D Stacked Area Chart"/>
          <p:cNvGraphicFramePr/>
          <p:nvPr/>
        </p:nvGraphicFramePr>
        <p:xfrm>
          <a:off x="13372476" y="6518878"/>
          <a:ext cx="7115114" cy="45083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69" name="2D Stacked Bar Chart"/>
          <p:cNvGraphicFramePr/>
          <p:nvPr/>
        </p:nvGraphicFramePr>
        <p:xfrm>
          <a:off x="4009490" y="6518878"/>
          <a:ext cx="7561265" cy="4508378"/>
        </p:xfrm>
        <a:graphic>
          <a:graphicData uri="http://schemas.openxmlformats.org/drawingml/2006/chart">
            <c:chart xmlns:c="http://schemas.openxmlformats.org/drawingml/2006/chart" xmlns:r="http://schemas.openxmlformats.org/officeDocument/2006/relationships" r:id="rId3"/>
          </a:graphicData>
        </a:graphic>
      </p:graphicFrame>
      <p:sp>
        <p:nvSpPr>
          <p:cNvPr id="870"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2"/>
          </p:nvPr>
        </p:nvSpPr>
        <p:spPr>
          <a:xfrm>
            <a:off x="2964277"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1"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3"/>
          </p:nvPr>
        </p:nvSpPr>
        <p:spPr>
          <a:xfrm>
            <a:off x="12438953"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3"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4" name="Why Us     Goals     Description     Mission     Products     Services     Growth     Sales     Overview     Contacts"/>
          <p:cNvSpPr txBox="1">
            <a:spLocks noGrp="1"/>
          </p:cNvSpPr>
          <p:nvPr>
            <p:ph type="body" sz="quarter" idx="24"/>
          </p:nvPr>
        </p:nvSpPr>
        <p:spPr>
          <a:xfrm>
            <a:off x="2859240" y="559593"/>
            <a:ext cx="18665520"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rPr>
                <a:solidFill>
                  <a:schemeClr val="accent1">
                    <a:satOff val="-3355"/>
                    <a:lumOff val="26614"/>
                  </a:schemeClr>
                </a:solidFill>
              </a:rPr>
              <a:t>Why Us</a:t>
            </a:r>
            <a:r>
              <a:t>     Goals     Description     Mission     Products     Services     Growth     Sales     Overview     Contacts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Slide">
    <p:spTree>
      <p:nvGrpSpPr>
        <p:cNvPr id="1" name=""/>
        <p:cNvGrpSpPr/>
        <p:nvPr/>
      </p:nvGrpSpPr>
      <p:grpSpPr>
        <a:xfrm>
          <a:off x="0" y="0"/>
          <a:ext cx="0" cy="0"/>
          <a:chOff x="0" y="0"/>
          <a:chExt cx="0" cy="0"/>
        </a:xfrm>
      </p:grpSpPr>
      <p:sp>
        <p:nvSpPr>
          <p:cNvPr id="881"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pic>
        <p:nvPicPr>
          <p:cNvPr id="910" name="Poly-Background2.jpg" descr="Poly-Background2.jpg"/>
          <p:cNvPicPr>
            <a:picLocks noChangeAspect="1"/>
          </p:cNvPicPr>
          <p:nvPr/>
        </p:nvPicPr>
        <p:blipFill>
          <a:blip r:embed="rId2"/>
          <a:srcRect r="34745"/>
          <a:stretch>
            <a:fillRect/>
          </a:stretch>
        </p:blipFill>
        <p:spPr>
          <a:xfrm>
            <a:off x="12324667" y="-1"/>
            <a:ext cx="12059334" cy="13716003"/>
          </a:xfrm>
          <a:prstGeom prst="rect">
            <a:avLst/>
          </a:prstGeom>
          <a:ln w="12700">
            <a:miter lim="400000"/>
          </a:ln>
        </p:spPr>
      </p:pic>
      <p:sp>
        <p:nvSpPr>
          <p:cNvPr id="911" name="Photo-Placeholder1.jpg"/>
          <p:cNvSpPr>
            <a:spLocks noGrp="1"/>
          </p:cNvSpPr>
          <p:nvPr>
            <p:ph type="pic" idx="21"/>
          </p:nvPr>
        </p:nvSpPr>
        <p:spPr>
          <a:xfrm>
            <a:off x="12324667" y="-1349374"/>
            <a:ext cx="12057829" cy="18077704"/>
          </a:xfrm>
          <a:prstGeom prst="rect">
            <a:avLst/>
          </a:prstGeom>
        </p:spPr>
        <p:txBody>
          <a:bodyPr lIns="91439" tIns="45719" rIns="91439" bIns="45719" anchor="t"/>
          <a:lstStyle/>
          <a:p>
            <a:endParaRPr/>
          </a:p>
        </p:txBody>
      </p:sp>
      <p:sp>
        <p:nvSpPr>
          <p:cNvPr id="912" name="01"/>
          <p:cNvSpPr>
            <a:spLocks noGrp="1"/>
          </p:cNvSpPr>
          <p:nvPr>
            <p:ph type="body" sz="quarter" idx="22"/>
          </p:nvPr>
        </p:nvSpPr>
        <p:spPr>
          <a:xfrm>
            <a:off x="11610292" y="1457920"/>
            <a:ext cx="1428751" cy="1428751"/>
          </a:xfrm>
          <a:prstGeom prst="ellipse">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01</a:t>
            </a:r>
          </a:p>
        </p:txBody>
      </p:sp>
      <p:sp>
        <p:nvSpPr>
          <p:cNvPr id="913" name="Ridiculus Risus"/>
          <p:cNvSpPr txBox="1">
            <a:spLocks noGrp="1"/>
          </p:cNvSpPr>
          <p:nvPr>
            <p:ph type="body" sz="quarter" idx="23"/>
          </p:nvPr>
        </p:nvSpPr>
        <p:spPr>
          <a:xfrm>
            <a:off x="13458031" y="142875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Ridiculus Risus</a:t>
            </a:r>
          </a:p>
        </p:txBody>
      </p:sp>
      <p:sp>
        <p:nvSpPr>
          <p:cNvPr id="914" name="Vivamus sagittis lacus vel laoreet faucibus dolor auctor. Sed posuere consectetur. Cras mattis consectetur purus sit fermentum."/>
          <p:cNvSpPr txBox="1">
            <a:spLocks noGrp="1"/>
          </p:cNvSpPr>
          <p:nvPr>
            <p:ph type="body" sz="quarter" idx="24"/>
          </p:nvPr>
        </p:nvSpPr>
        <p:spPr>
          <a:xfrm>
            <a:off x="13458031" y="2091928"/>
            <a:ext cx="8255001" cy="1835944"/>
          </a:xfrm>
          <a:prstGeom prst="rect">
            <a:avLst/>
          </a:prstGeom>
        </p:spPr>
        <p:txBody>
          <a:bodyPr anchor="t"/>
          <a:lstStyle>
            <a:lvl1pPr algn="l"/>
          </a:lstStyle>
          <a:p>
            <a:r>
              <a:t>Vivamus sagittis lacus vel laoreet faucibus dolor auctor. Sed posuere consectetur. Cras mattis consectetur purus sit fermentum.</a:t>
            </a:r>
          </a:p>
        </p:txBody>
      </p:sp>
      <p:sp>
        <p:nvSpPr>
          <p:cNvPr id="915" name="02"/>
          <p:cNvSpPr>
            <a:spLocks noGrp="1"/>
          </p:cNvSpPr>
          <p:nvPr>
            <p:ph type="body" sz="quarter" idx="25"/>
          </p:nvPr>
        </p:nvSpPr>
        <p:spPr>
          <a:xfrm>
            <a:off x="11610292" y="5629259"/>
            <a:ext cx="1428751" cy="1428751"/>
          </a:xfrm>
          <a:prstGeom prst="ellipse">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02</a:t>
            </a:r>
          </a:p>
        </p:txBody>
      </p:sp>
      <p:sp>
        <p:nvSpPr>
          <p:cNvPr id="916" name="Consectetur"/>
          <p:cNvSpPr txBox="1">
            <a:spLocks noGrp="1"/>
          </p:cNvSpPr>
          <p:nvPr>
            <p:ph type="body" sz="quarter" idx="26"/>
          </p:nvPr>
        </p:nvSpPr>
        <p:spPr>
          <a:xfrm>
            <a:off x="13458031" y="556437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Consectetur</a:t>
            </a:r>
          </a:p>
        </p:txBody>
      </p:sp>
      <p:sp>
        <p:nvSpPr>
          <p:cNvPr id="917" name="Fusce dapibus, tellus ac cursus commodo, fermentum massa justo sit amet risus. Donec id elit non mi porta gravida at eget metus."/>
          <p:cNvSpPr txBox="1">
            <a:spLocks noGrp="1"/>
          </p:cNvSpPr>
          <p:nvPr>
            <p:ph type="body" sz="quarter" idx="27"/>
          </p:nvPr>
        </p:nvSpPr>
        <p:spPr>
          <a:xfrm>
            <a:off x="13458031" y="6227548"/>
            <a:ext cx="8258969" cy="1835945"/>
          </a:xfrm>
          <a:prstGeom prst="rect">
            <a:avLst/>
          </a:prstGeom>
        </p:spPr>
        <p:txBody>
          <a:bodyPr anchor="t"/>
          <a:lstStyle>
            <a:lvl1pPr algn="l"/>
          </a:lstStyle>
          <a:p>
            <a:r>
              <a:t>Fusce dapibus, tellus ac cursus commodo, fermentum massa justo sit amet risus. Donec id elit non mi porta gravida at eget metus.</a:t>
            </a:r>
          </a:p>
        </p:txBody>
      </p:sp>
      <p:sp>
        <p:nvSpPr>
          <p:cNvPr id="918" name="03"/>
          <p:cNvSpPr>
            <a:spLocks noGrp="1"/>
          </p:cNvSpPr>
          <p:nvPr>
            <p:ph type="body" sz="quarter" idx="28"/>
          </p:nvPr>
        </p:nvSpPr>
        <p:spPr>
          <a:xfrm>
            <a:off x="11610292" y="9764879"/>
            <a:ext cx="1428751" cy="1428751"/>
          </a:xfrm>
          <a:prstGeom prst="ellipse">
            <a:avLst/>
          </a:prstGeom>
          <a:gradFill>
            <a:gsLst>
              <a:gs pos="0">
                <a:srgbClr val="EE3AB6"/>
              </a:gs>
              <a:gs pos="100000">
                <a:srgbClr val="0BB2F1"/>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03</a:t>
            </a:r>
          </a:p>
        </p:txBody>
      </p:sp>
      <p:sp>
        <p:nvSpPr>
          <p:cNvPr id="919" name="Fermentum Ultricies"/>
          <p:cNvSpPr txBox="1">
            <a:spLocks noGrp="1"/>
          </p:cNvSpPr>
          <p:nvPr>
            <p:ph type="body" sz="quarter" idx="29"/>
          </p:nvPr>
        </p:nvSpPr>
        <p:spPr>
          <a:xfrm>
            <a:off x="13458031" y="969999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Fermentum Ultricies</a:t>
            </a:r>
          </a:p>
        </p:txBody>
      </p:sp>
      <p:sp>
        <p:nvSpPr>
          <p:cNvPr id="920" name="Duis mollis, est non commodo luctus, nisi erat porttitor ligula, eget lacinia odio sem nec elit. Maecenas sed diam eget risus varius blandit."/>
          <p:cNvSpPr txBox="1">
            <a:spLocks noGrp="1"/>
          </p:cNvSpPr>
          <p:nvPr>
            <p:ph type="body" sz="quarter" idx="30"/>
          </p:nvPr>
        </p:nvSpPr>
        <p:spPr>
          <a:xfrm>
            <a:off x="13458031" y="10363168"/>
            <a:ext cx="8255001" cy="1835945"/>
          </a:xfrm>
          <a:prstGeom prst="rect">
            <a:avLst/>
          </a:prstGeom>
        </p:spPr>
        <p:txBody>
          <a:bodyPr anchor="t"/>
          <a:lstStyle>
            <a:lvl1pPr algn="l"/>
          </a:lstStyle>
          <a:p>
            <a:r>
              <a:t>Duis mollis, est non commodo luctus, nisi erat porttitor ligula, eget lacinia odio sem nec elit. Maecenas sed diam eget risus varius blandit.</a:t>
            </a:r>
          </a:p>
        </p:txBody>
      </p:sp>
      <p:sp>
        <p:nvSpPr>
          <p:cNvPr id="921" name="Title Text"/>
          <p:cNvSpPr txBox="1">
            <a:spLocks noGrp="1"/>
          </p:cNvSpPr>
          <p:nvPr>
            <p:ph type="title"/>
          </p:nvPr>
        </p:nvSpPr>
        <p:spPr>
          <a:xfrm>
            <a:off x="2667365" y="1454150"/>
            <a:ext cx="8006589" cy="2857500"/>
          </a:xfrm>
          <a:prstGeom prst="rect">
            <a:avLst/>
          </a:prstGeom>
        </p:spPr>
        <p:txBody>
          <a:bodyPr anchor="t"/>
          <a:lstStyle>
            <a:lvl1pPr algn="l">
              <a:defRPr>
                <a:solidFill>
                  <a:srgbClr val="5B4F6D"/>
                </a:solidFill>
              </a:defRPr>
            </a:lvl1pPr>
          </a:lstStyle>
          <a:p>
            <a:r>
              <a:t>Title Text</a:t>
            </a:r>
          </a:p>
        </p:txBody>
      </p:sp>
      <p:sp>
        <p:nvSpPr>
          <p:cNvPr id="922" name="Body Level One…"/>
          <p:cNvSpPr txBox="1">
            <a:spLocks noGrp="1"/>
          </p:cNvSpPr>
          <p:nvPr>
            <p:ph type="body" sz="quarter" idx="1"/>
          </p:nvPr>
        </p:nvSpPr>
        <p:spPr>
          <a:xfrm>
            <a:off x="2667000" y="5721697"/>
            <a:ext cx="8001000" cy="6601272"/>
          </a:xfrm>
          <a:prstGeom prst="rect">
            <a:avLst/>
          </a:prstGeom>
        </p:spPr>
        <p:txBody>
          <a:bodyPr anchor="t"/>
          <a:lstStyle>
            <a:lvl1pPr algn="l">
              <a:defRPr>
                <a:solidFill>
                  <a:srgbClr val="5B4F6D"/>
                </a:solidFill>
              </a:defRPr>
            </a:lvl1pPr>
            <a:lvl2pPr algn="l">
              <a:defRPr>
                <a:solidFill>
                  <a:srgbClr val="5B4F6D"/>
                </a:solidFill>
              </a:defRPr>
            </a:lvl2pPr>
            <a:lvl3pPr algn="l">
              <a:defRPr>
                <a:solidFill>
                  <a:srgbClr val="5B4F6D"/>
                </a:solidFill>
              </a:defRPr>
            </a:lvl3pPr>
            <a:lvl4pPr algn="l">
              <a:defRPr>
                <a:solidFill>
                  <a:srgbClr val="5B4F6D"/>
                </a:solidFill>
              </a:defRPr>
            </a:lvl4pPr>
            <a:lvl5pPr algn="l">
              <a:defRPr>
                <a:solidFill>
                  <a:srgbClr val="5B4F6D"/>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2514102" y="13073062"/>
            <a:ext cx="306528"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930" name="Image"/>
          <p:cNvSpPr>
            <a:spLocks noGrp="1"/>
          </p:cNvSpPr>
          <p:nvPr>
            <p:ph type="pic" idx="21"/>
          </p:nvPr>
        </p:nvSpPr>
        <p:spPr>
          <a:xfrm>
            <a:off x="-1" y="0"/>
            <a:ext cx="18480509" cy="13716002"/>
          </a:xfrm>
          <a:prstGeom prst="rect">
            <a:avLst/>
          </a:prstGeom>
        </p:spPr>
        <p:txBody>
          <a:bodyPr lIns="91439" tIns="45719" rIns="91439" bIns="45719" anchor="t"/>
          <a:lstStyle/>
          <a:p>
            <a:endParaRPr/>
          </a:p>
        </p:txBody>
      </p:sp>
      <p:sp>
        <p:nvSpPr>
          <p:cNvPr id="931" name="Image"/>
          <p:cNvSpPr>
            <a:spLocks noGrp="1"/>
          </p:cNvSpPr>
          <p:nvPr>
            <p:ph type="pic" idx="22"/>
          </p:nvPr>
        </p:nvSpPr>
        <p:spPr>
          <a:xfrm>
            <a:off x="2101316" y="0"/>
            <a:ext cx="18486713" cy="13720606"/>
          </a:xfrm>
          <a:prstGeom prst="rect">
            <a:avLst/>
          </a:prstGeom>
        </p:spPr>
        <p:txBody>
          <a:bodyPr lIns="91439" tIns="45719" rIns="91439" bIns="45719" anchor="t"/>
          <a:lstStyle/>
          <a:p>
            <a:endParaRPr/>
          </a:p>
        </p:txBody>
      </p:sp>
      <p:sp>
        <p:nvSpPr>
          <p:cNvPr id="932" name="Image"/>
          <p:cNvSpPr>
            <a:spLocks noGrp="1"/>
          </p:cNvSpPr>
          <p:nvPr>
            <p:ph type="pic" idx="23"/>
          </p:nvPr>
        </p:nvSpPr>
        <p:spPr>
          <a:xfrm>
            <a:off x="5762819" y="-89297"/>
            <a:ext cx="18616804" cy="13817159"/>
          </a:xfrm>
          <a:prstGeom prst="rect">
            <a:avLst/>
          </a:prstGeom>
        </p:spPr>
        <p:txBody>
          <a:bodyPr lIns="91439" tIns="45719" rIns="91439" bIns="45719" anchor="t"/>
          <a:lstStyle/>
          <a:p>
            <a:endParaRPr/>
          </a:p>
        </p:txBody>
      </p:sp>
      <p:sp>
        <p:nvSpPr>
          <p:cNvPr id="933" name="Photo-Placeholder5.jpg"/>
          <p:cNvSpPr>
            <a:spLocks noGrp="1"/>
          </p:cNvSpPr>
          <p:nvPr>
            <p:ph type="pic" sz="half" idx="24"/>
          </p:nvPr>
        </p:nvSpPr>
        <p:spPr>
          <a:xfrm>
            <a:off x="-146050" y="0"/>
            <a:ext cx="8229601" cy="13716001"/>
          </a:xfrm>
          <a:prstGeom prst="rect">
            <a:avLst/>
          </a:prstGeom>
        </p:spPr>
        <p:txBody>
          <a:bodyPr lIns="91439" tIns="45719" rIns="91439" bIns="45719" anchor="t"/>
          <a:lstStyle/>
          <a:p>
            <a:endParaRPr/>
          </a:p>
        </p:txBody>
      </p:sp>
      <p:sp>
        <p:nvSpPr>
          <p:cNvPr id="934" name="Photo-Placeholder1.jpg"/>
          <p:cNvSpPr>
            <a:spLocks noGrp="1"/>
          </p:cNvSpPr>
          <p:nvPr>
            <p:ph type="pic" sz="half" idx="25"/>
          </p:nvPr>
        </p:nvSpPr>
        <p:spPr>
          <a:xfrm>
            <a:off x="15192950" y="0"/>
            <a:ext cx="9148572" cy="13716001"/>
          </a:xfrm>
          <a:prstGeom prst="rect">
            <a:avLst/>
          </a:prstGeom>
        </p:spPr>
        <p:txBody>
          <a:bodyPr lIns="91439" tIns="45719" rIns="91439" bIns="45719" anchor="t"/>
          <a:lstStyle/>
          <a:p>
            <a:endParaRPr/>
          </a:p>
        </p:txBody>
      </p:sp>
      <p:sp>
        <p:nvSpPr>
          <p:cNvPr id="935" name="Photo-Placeholder6.jpg"/>
          <p:cNvSpPr>
            <a:spLocks noGrp="1"/>
          </p:cNvSpPr>
          <p:nvPr>
            <p:ph type="pic" sz="half" idx="26"/>
          </p:nvPr>
        </p:nvSpPr>
        <p:spPr>
          <a:xfrm>
            <a:off x="8062310" y="0"/>
            <a:ext cx="8229601" cy="13716001"/>
          </a:xfrm>
          <a:prstGeom prst="rect">
            <a:avLst/>
          </a:prstGeom>
        </p:spPr>
        <p:txBody>
          <a:bodyPr lIns="91439" tIns="45719" rIns="91439" bIns="45719" anchor="t"/>
          <a:lstStyle/>
          <a:p>
            <a:endParaRPr/>
          </a:p>
        </p:txBody>
      </p:sp>
      <p:sp>
        <p:nvSpPr>
          <p:cNvPr id="936" name="303,000"/>
          <p:cNvSpPr>
            <a:spLocks noGrp="1"/>
          </p:cNvSpPr>
          <p:nvPr>
            <p:ph type="body" sz="quarter" idx="27"/>
          </p:nvPr>
        </p:nvSpPr>
        <p:spPr>
          <a:xfrm>
            <a:off x="9656160" y="10730486"/>
            <a:ext cx="5080001" cy="1081962"/>
          </a:xfrm>
          <a:prstGeom prst="roundRect">
            <a:avLst>
              <a:gd name="adj" fmla="val 13205"/>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303,000</a:t>
            </a:r>
          </a:p>
        </p:txBody>
      </p:sp>
      <p:sp>
        <p:nvSpPr>
          <p:cNvPr id="937" name="408,000"/>
          <p:cNvSpPr>
            <a:spLocks noGrp="1"/>
          </p:cNvSpPr>
          <p:nvPr>
            <p:ph type="body" sz="quarter" idx="28"/>
          </p:nvPr>
        </p:nvSpPr>
        <p:spPr>
          <a:xfrm>
            <a:off x="17845471" y="10730486"/>
            <a:ext cx="5080001" cy="1081962"/>
          </a:xfrm>
          <a:prstGeom prst="roundRect">
            <a:avLst>
              <a:gd name="adj" fmla="val 13205"/>
            </a:avLst>
          </a:prstGeom>
          <a:gradFill>
            <a:gsLst>
              <a:gs pos="0">
                <a:srgbClr val="2845F4"/>
              </a:gs>
              <a:gs pos="100000">
                <a:srgbClr val="21FACB"/>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408,000</a:t>
            </a:r>
          </a:p>
        </p:txBody>
      </p:sp>
      <p:sp>
        <p:nvSpPr>
          <p:cNvPr id="938" name="105,000"/>
          <p:cNvSpPr>
            <a:spLocks noGrp="1"/>
          </p:cNvSpPr>
          <p:nvPr>
            <p:ph type="body" sz="quarter" idx="29"/>
          </p:nvPr>
        </p:nvSpPr>
        <p:spPr>
          <a:xfrm>
            <a:off x="1460500" y="10730486"/>
            <a:ext cx="5080000" cy="1081962"/>
          </a:xfrm>
          <a:prstGeom prst="roundRect">
            <a:avLst>
              <a:gd name="adj" fmla="val 13205"/>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105,000</a:t>
            </a:r>
          </a:p>
        </p:txBody>
      </p:sp>
      <p:sp>
        <p:nvSpPr>
          <p:cNvPr id="939" name="Maecenas sed diam eget risus varius blandit sit amet non magna. Duis mollis, est.…"/>
          <p:cNvSpPr txBox="1">
            <a:spLocks noGrp="1"/>
          </p:cNvSpPr>
          <p:nvPr>
            <p:ph type="body" sz="quarter" idx="30"/>
          </p:nvPr>
        </p:nvSpPr>
        <p:spPr>
          <a:xfrm>
            <a:off x="1778000" y="4312048"/>
            <a:ext cx="4445000" cy="5010651"/>
          </a:xfrm>
          <a:prstGeom prst="rect">
            <a:avLst/>
          </a:prstGeom>
        </p:spPr>
        <p:txBody>
          <a:bodyPr/>
          <a:lstStyle/>
          <a:p>
            <a:r>
              <a:t>Maecenas sed diam eget risus varius blandit sit amet non magna. Duis mollis, est.</a:t>
            </a:r>
          </a:p>
          <a:p>
            <a:r>
              <a:t>Curabitur blandit tempus lobortis sem nec elit non commodo luctus. Aenean lacinia consectetur.</a:t>
            </a:r>
          </a:p>
        </p:txBody>
      </p:sp>
      <p:sp>
        <p:nvSpPr>
          <p:cNvPr id="940" name="Option 01"/>
          <p:cNvSpPr txBox="1">
            <a:spLocks noGrp="1"/>
          </p:cNvSpPr>
          <p:nvPr>
            <p:ph type="body" sz="quarter" idx="31"/>
          </p:nvPr>
        </p:nvSpPr>
        <p:spPr>
          <a:xfrm>
            <a:off x="1778000" y="2857640"/>
            <a:ext cx="4445000" cy="10819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01</a:t>
            </a:r>
          </a:p>
        </p:txBody>
      </p:sp>
      <p:sp>
        <p:nvSpPr>
          <p:cNvPr id="941" name="Vivamus sagittis lacus vel augue laoreet rutrum faucibus auctor.…"/>
          <p:cNvSpPr txBox="1">
            <a:spLocks noGrp="1"/>
          </p:cNvSpPr>
          <p:nvPr>
            <p:ph type="body" sz="quarter" idx="32"/>
          </p:nvPr>
        </p:nvSpPr>
        <p:spPr>
          <a:xfrm>
            <a:off x="9973660" y="4312048"/>
            <a:ext cx="4445001" cy="4997951"/>
          </a:xfrm>
          <a:prstGeom prst="rect">
            <a:avLst/>
          </a:prstGeom>
        </p:spPr>
        <p:txBody>
          <a:bodyPr/>
          <a:lstStyle/>
          <a:p>
            <a:r>
              <a:t>Vivamus sagittis lacus vel augue laoreet rutrum faucibus auctor. </a:t>
            </a:r>
          </a:p>
          <a:p>
            <a:r>
              <a:t>Donec id elit non mi porta gravida at eget metus. </a:t>
            </a:r>
          </a:p>
          <a:p>
            <a:r>
              <a:t>Donec ullamcorper nulla non metus auctor fringilla.</a:t>
            </a:r>
          </a:p>
        </p:txBody>
      </p:sp>
      <p:sp>
        <p:nvSpPr>
          <p:cNvPr id="942" name="Option 02"/>
          <p:cNvSpPr txBox="1">
            <a:spLocks noGrp="1"/>
          </p:cNvSpPr>
          <p:nvPr>
            <p:ph type="body" sz="quarter" idx="33"/>
          </p:nvPr>
        </p:nvSpPr>
        <p:spPr>
          <a:xfrm>
            <a:off x="9973660"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02</a:t>
            </a:r>
          </a:p>
        </p:txBody>
      </p:sp>
      <p:sp>
        <p:nvSpPr>
          <p:cNvPr id="943" name="Etiam porta sem malesuada magna mollis euismod.…"/>
          <p:cNvSpPr txBox="1">
            <a:spLocks noGrp="1"/>
          </p:cNvSpPr>
          <p:nvPr>
            <p:ph type="body" sz="quarter" idx="34"/>
          </p:nvPr>
        </p:nvSpPr>
        <p:spPr>
          <a:xfrm>
            <a:off x="18162971" y="4312048"/>
            <a:ext cx="4445001" cy="4997951"/>
          </a:xfrm>
          <a:prstGeom prst="rect">
            <a:avLst/>
          </a:prstGeom>
        </p:spPr>
        <p:txBody>
          <a:bodyPr/>
          <a:lstStyle/>
          <a:p>
            <a:r>
              <a:t>Etiam porta sem malesuada magna mollis euismod.</a:t>
            </a:r>
          </a:p>
          <a:p>
            <a:r>
              <a:t>Vivamus sagittis lacus vel augue laoreet rutrum faucibus sociis penatibus.</a:t>
            </a:r>
          </a:p>
          <a:p>
            <a:r>
              <a:t>Nullam id dolor id nibh ultricies vehicula ut id elit.</a:t>
            </a:r>
          </a:p>
        </p:txBody>
      </p:sp>
      <p:sp>
        <p:nvSpPr>
          <p:cNvPr id="944" name="Option 03"/>
          <p:cNvSpPr txBox="1">
            <a:spLocks noGrp="1"/>
          </p:cNvSpPr>
          <p:nvPr>
            <p:ph type="body" sz="quarter" idx="35"/>
          </p:nvPr>
        </p:nvSpPr>
        <p:spPr>
          <a:xfrm>
            <a:off x="18162971"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03</a:t>
            </a:r>
          </a:p>
        </p:txBody>
      </p:sp>
      <p:sp>
        <p:nvSpPr>
          <p:cNvPr id="9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70" name="Title Text"/>
          <p:cNvSpPr txBox="1">
            <a:spLocks noGrp="1"/>
          </p:cNvSpPr>
          <p:nvPr>
            <p:ph type="title"/>
          </p:nvPr>
        </p:nvSpPr>
        <p:spPr>
          <a:xfrm>
            <a:off x="2547286" y="1322640"/>
            <a:ext cx="1928942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71" name="Shape"/>
          <p:cNvSpPr>
            <a:spLocks noGrp="1"/>
          </p:cNvSpPr>
          <p:nvPr>
            <p:ph type="body" sz="quarter" idx="21"/>
          </p:nvPr>
        </p:nvSpPr>
        <p:spPr>
          <a:xfrm>
            <a:off x="8346110"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2" name="Rounded Rectangle"/>
          <p:cNvSpPr>
            <a:spLocks noGrp="1"/>
          </p:cNvSpPr>
          <p:nvPr>
            <p:ph type="body" sz="quarter" idx="22"/>
          </p:nvPr>
        </p:nvSpPr>
        <p:spPr>
          <a:xfrm rot="18900000">
            <a:off x="5361474" y="6585941"/>
            <a:ext cx="2887559" cy="2887559"/>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3" name="Shape"/>
          <p:cNvSpPr>
            <a:spLocks noGrp="1"/>
          </p:cNvSpPr>
          <p:nvPr>
            <p:ph type="body" sz="quarter" idx="23"/>
          </p:nvPr>
        </p:nvSpPr>
        <p:spPr>
          <a:xfrm>
            <a:off x="11048875"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4" name="Shape"/>
          <p:cNvSpPr>
            <a:spLocks noGrp="1"/>
          </p:cNvSpPr>
          <p:nvPr>
            <p:ph type="body" sz="quarter" idx="24"/>
          </p:nvPr>
        </p:nvSpPr>
        <p:spPr>
          <a:xfrm>
            <a:off x="13751641"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5" name="Shape"/>
          <p:cNvSpPr>
            <a:spLocks noGrp="1"/>
          </p:cNvSpPr>
          <p:nvPr>
            <p:ph type="body" sz="quarter" idx="25"/>
          </p:nvPr>
        </p:nvSpPr>
        <p:spPr>
          <a:xfrm>
            <a:off x="16454408"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6" name="02"/>
          <p:cNvSpPr txBox="1">
            <a:spLocks noGrp="1"/>
          </p:cNvSpPr>
          <p:nvPr>
            <p:ph type="body" sz="quarter" idx="26"/>
          </p:nvPr>
        </p:nvSpPr>
        <p:spPr>
          <a:xfrm rot="18900000">
            <a:off x="9024404"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77" name="Ullamcorper Pellentesque"/>
          <p:cNvSpPr txBox="1">
            <a:spLocks noGrp="1"/>
          </p:cNvSpPr>
          <p:nvPr>
            <p:ph type="body" sz="quarter" idx="27"/>
          </p:nvPr>
        </p:nvSpPr>
        <p:spPr>
          <a:xfrm rot="18900000">
            <a:off x="875681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Ullamcorper Pellentesque</a:t>
            </a:r>
          </a:p>
        </p:txBody>
      </p:sp>
      <p:sp>
        <p:nvSpPr>
          <p:cNvPr id="78" name="01"/>
          <p:cNvSpPr txBox="1">
            <a:spLocks noGrp="1"/>
          </p:cNvSpPr>
          <p:nvPr>
            <p:ph type="body" sz="quarter" idx="28"/>
          </p:nvPr>
        </p:nvSpPr>
        <p:spPr>
          <a:xfrm rot="18900000">
            <a:off x="6321638"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01</a:t>
            </a:r>
          </a:p>
        </p:txBody>
      </p:sp>
      <p:sp>
        <p:nvSpPr>
          <p:cNvPr id="79" name="Cras Pharetra Dolor"/>
          <p:cNvSpPr txBox="1">
            <a:spLocks noGrp="1"/>
          </p:cNvSpPr>
          <p:nvPr>
            <p:ph type="body" sz="quarter" idx="29"/>
          </p:nvPr>
        </p:nvSpPr>
        <p:spPr>
          <a:xfrm rot="18900000">
            <a:off x="6054054"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Cras Pharetra Dolor</a:t>
            </a:r>
          </a:p>
        </p:txBody>
      </p:sp>
      <p:sp>
        <p:nvSpPr>
          <p:cNvPr id="80" name="03"/>
          <p:cNvSpPr txBox="1">
            <a:spLocks noGrp="1"/>
          </p:cNvSpPr>
          <p:nvPr>
            <p:ph type="body" sz="quarter" idx="30"/>
          </p:nvPr>
        </p:nvSpPr>
        <p:spPr>
          <a:xfrm rot="18900000">
            <a:off x="11727170"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03</a:t>
            </a:r>
          </a:p>
        </p:txBody>
      </p:sp>
      <p:sp>
        <p:nvSpPr>
          <p:cNvPr id="81" name="Tellus Egestas Consectetur"/>
          <p:cNvSpPr txBox="1">
            <a:spLocks noGrp="1"/>
          </p:cNvSpPr>
          <p:nvPr>
            <p:ph type="body" sz="quarter" idx="31"/>
          </p:nvPr>
        </p:nvSpPr>
        <p:spPr>
          <a:xfrm rot="18900000">
            <a:off x="11459585"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Tellus Egestas Consectetur</a:t>
            </a:r>
          </a:p>
        </p:txBody>
      </p:sp>
      <p:sp>
        <p:nvSpPr>
          <p:cNvPr id="82" name="04"/>
          <p:cNvSpPr txBox="1">
            <a:spLocks noGrp="1"/>
          </p:cNvSpPr>
          <p:nvPr>
            <p:ph type="body" sz="quarter" idx="32"/>
          </p:nvPr>
        </p:nvSpPr>
        <p:spPr>
          <a:xfrm rot="18900000">
            <a:off x="14523142"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83" name="Sollicitudin Fermentum Euismod"/>
          <p:cNvSpPr txBox="1">
            <a:spLocks noGrp="1"/>
          </p:cNvSpPr>
          <p:nvPr>
            <p:ph type="body" sz="quarter" idx="33"/>
          </p:nvPr>
        </p:nvSpPr>
        <p:spPr>
          <a:xfrm rot="18900000">
            <a:off x="1425555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 Fermentum Euismod</a:t>
            </a:r>
          </a:p>
        </p:txBody>
      </p:sp>
      <p:sp>
        <p:nvSpPr>
          <p:cNvPr id="84" name="05"/>
          <p:cNvSpPr txBox="1">
            <a:spLocks noGrp="1"/>
          </p:cNvSpPr>
          <p:nvPr>
            <p:ph type="body" sz="quarter" idx="34"/>
          </p:nvPr>
        </p:nvSpPr>
        <p:spPr>
          <a:xfrm rot="18900000">
            <a:off x="17132699" y="6568240"/>
            <a:ext cx="938972" cy="891133"/>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05</a:t>
            </a:r>
          </a:p>
        </p:txBody>
      </p:sp>
      <p:sp>
        <p:nvSpPr>
          <p:cNvPr id="85" name="Vulputate Dapibus"/>
          <p:cNvSpPr txBox="1">
            <a:spLocks noGrp="1"/>
          </p:cNvSpPr>
          <p:nvPr>
            <p:ph type="body" sz="quarter" idx="35"/>
          </p:nvPr>
        </p:nvSpPr>
        <p:spPr>
          <a:xfrm rot="18900000">
            <a:off x="16865116" y="7935875"/>
            <a:ext cx="2404651"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Vulputate Dapibus</a:t>
            </a:r>
          </a:p>
        </p:txBody>
      </p:sp>
      <p:sp>
        <p:nvSpPr>
          <p:cNvPr id="86" name="Pharetra Etiam Sit"/>
          <p:cNvSpPr txBox="1">
            <a:spLocks noGrp="1"/>
          </p:cNvSpPr>
          <p:nvPr>
            <p:ph type="body" sz="quarter" idx="36"/>
          </p:nvPr>
        </p:nvSpPr>
        <p:spPr>
          <a:xfrm>
            <a:off x="2555342" y="10545660"/>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Etiam Sit</a:t>
            </a:r>
          </a:p>
        </p:txBody>
      </p:sp>
      <p:sp>
        <p:nvSpPr>
          <p:cNvPr id="87" name="Vestibulum id porta semper. Integer posuere erat a ante posuere velit aliquet."/>
          <p:cNvSpPr txBox="1">
            <a:spLocks noGrp="1"/>
          </p:cNvSpPr>
          <p:nvPr>
            <p:ph type="body" sz="quarter" idx="37"/>
          </p:nvPr>
        </p:nvSpPr>
        <p:spPr>
          <a:xfrm>
            <a:off x="2570934" y="11281723"/>
            <a:ext cx="330456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Vestibulum id porta semper. Integer posuere erat a ante posuere velit aliquet.</a:t>
            </a:r>
          </a:p>
        </p:txBody>
      </p:sp>
      <p:sp>
        <p:nvSpPr>
          <p:cNvPr id="88" name="Dapibus Nullam"/>
          <p:cNvSpPr txBox="1">
            <a:spLocks noGrp="1"/>
          </p:cNvSpPr>
          <p:nvPr>
            <p:ph type="body" sz="quarter" idx="38"/>
          </p:nvPr>
        </p:nvSpPr>
        <p:spPr>
          <a:xfrm>
            <a:off x="10651535"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Nullam</a:t>
            </a:r>
          </a:p>
        </p:txBody>
      </p:sp>
      <p:sp>
        <p:nvSpPr>
          <p:cNvPr id="89" name="Integer posuere erat a ante…"/>
          <p:cNvSpPr txBox="1">
            <a:spLocks noGrp="1"/>
          </p:cNvSpPr>
          <p:nvPr>
            <p:ph type="body" sz="quarter" idx="39"/>
          </p:nvPr>
        </p:nvSpPr>
        <p:spPr>
          <a:xfrm>
            <a:off x="10667128" y="11281723"/>
            <a:ext cx="3335752" cy="1245358"/>
          </a:xfrm>
          <a:prstGeom prst="rect">
            <a:avLst/>
          </a:prstGeom>
        </p:spPr>
        <p:txBody>
          <a:bodyPr anchor="t"/>
          <a:lstStyle/>
          <a:p>
            <a:pPr algn="l">
              <a:lnSpc>
                <a:spcPct val="120000"/>
              </a:lnSpc>
              <a:spcBef>
                <a:spcPts val="0"/>
              </a:spcBef>
              <a:defRPr sz="1800">
                <a:solidFill>
                  <a:srgbClr val="888888"/>
                </a:solidFill>
                <a:latin typeface="+mn-lt"/>
                <a:ea typeface="+mn-ea"/>
                <a:cs typeface="+mn-cs"/>
                <a:sym typeface="Avenir Next Regular"/>
              </a:defRPr>
            </a:pPr>
            <a:r>
              <a:t>Integer posuere erat a ante </a:t>
            </a:r>
          </a:p>
          <a:p>
            <a:pPr algn="l">
              <a:lnSpc>
                <a:spcPct val="120000"/>
              </a:lnSpc>
              <a:spcBef>
                <a:spcPts val="0"/>
              </a:spcBef>
              <a:defRPr sz="1800">
                <a:solidFill>
                  <a:srgbClr val="888888"/>
                </a:solidFill>
                <a:latin typeface="+mn-lt"/>
                <a:ea typeface="+mn-ea"/>
                <a:cs typeface="+mn-cs"/>
                <a:sym typeface="Avenir Next Regular"/>
              </a:defRPr>
            </a:pPr>
            <a:r>
              <a:t>velit. Sed posuere est at lobortis.</a:t>
            </a:r>
          </a:p>
        </p:txBody>
      </p:sp>
      <p:sp>
        <p:nvSpPr>
          <p:cNvPr id="90" name="Condimentum Tellus Vehicula"/>
          <p:cNvSpPr txBox="1">
            <a:spLocks noGrp="1"/>
          </p:cNvSpPr>
          <p:nvPr>
            <p:ph type="body" sz="quarter" idx="40"/>
          </p:nvPr>
        </p:nvSpPr>
        <p:spPr>
          <a:xfrm>
            <a:off x="18794508"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Condimentum Tellus Vehicula</a:t>
            </a:r>
          </a:p>
        </p:txBody>
      </p:sp>
      <p:sp>
        <p:nvSpPr>
          <p:cNvPr id="91" name="Integer posuere erat posuere velit. Nulla vitae elit libero, a pharetra augue."/>
          <p:cNvSpPr txBox="1">
            <a:spLocks noGrp="1"/>
          </p:cNvSpPr>
          <p:nvPr>
            <p:ph type="body" sz="quarter" idx="41"/>
          </p:nvPr>
        </p:nvSpPr>
        <p:spPr>
          <a:xfrm>
            <a:off x="18810101" y="11281723"/>
            <a:ext cx="3333174"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posuere velit. Nulla vitae elit libero, a pharetra augue.</a:t>
            </a:r>
          </a:p>
        </p:txBody>
      </p:sp>
      <p:sp>
        <p:nvSpPr>
          <p:cNvPr id="92" name="Nibh Consectetur"/>
          <p:cNvSpPr txBox="1">
            <a:spLocks noGrp="1"/>
          </p:cNvSpPr>
          <p:nvPr>
            <p:ph type="body" sz="quarter" idx="42"/>
          </p:nvPr>
        </p:nvSpPr>
        <p:spPr>
          <a:xfrm>
            <a:off x="6162907"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Nibh Consectetur</a:t>
            </a:r>
          </a:p>
        </p:txBody>
      </p:sp>
      <p:sp>
        <p:nvSpPr>
          <p:cNvPr id="93" name="Praesent cursus, vel nisl consectetur et. Cum sociis et, ridiculus mus."/>
          <p:cNvSpPr txBox="1">
            <a:spLocks noGrp="1"/>
          </p:cNvSpPr>
          <p:nvPr>
            <p:ph type="body" sz="quarter" idx="43"/>
          </p:nvPr>
        </p:nvSpPr>
        <p:spPr>
          <a:xfrm>
            <a:off x="6178500" y="4161268"/>
            <a:ext cx="3335752"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Praesent cursus, vel nisl consectetur et. Cum sociis et, ridiculus mus.</a:t>
            </a:r>
          </a:p>
        </p:txBody>
      </p:sp>
      <p:sp>
        <p:nvSpPr>
          <p:cNvPr id="94" name="Euismod Vulputate Nullam"/>
          <p:cNvSpPr txBox="1">
            <a:spLocks noGrp="1"/>
          </p:cNvSpPr>
          <p:nvPr>
            <p:ph type="body" sz="quarter" idx="44"/>
          </p:nvPr>
        </p:nvSpPr>
        <p:spPr>
          <a:xfrm>
            <a:off x="14925851"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Euismod Vulputate Nullam</a:t>
            </a:r>
          </a:p>
        </p:txBody>
      </p:sp>
      <p:sp>
        <p:nvSpPr>
          <p:cNvPr id="95" name="Sed posuere consectetur est at. Morbi leo risus, ac ac, vestibulum at eros."/>
          <p:cNvSpPr txBox="1">
            <a:spLocks noGrp="1"/>
          </p:cNvSpPr>
          <p:nvPr>
            <p:ph type="body" sz="quarter" idx="45"/>
          </p:nvPr>
        </p:nvSpPr>
        <p:spPr>
          <a:xfrm>
            <a:off x="14941444" y="4161268"/>
            <a:ext cx="329134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Sed posuere consectetur est at. Morbi leo risus, ac ac, vestibulum at eros.</a:t>
            </a:r>
          </a:p>
        </p:txBody>
      </p:sp>
      <p:sp>
        <p:nvSpPr>
          <p:cNvPr id="96"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2555750" y="1322640"/>
            <a:ext cx="1927250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04" name="Rounded Rectangle"/>
          <p:cNvSpPr>
            <a:spLocks noGrp="1"/>
          </p:cNvSpPr>
          <p:nvPr>
            <p:ph type="body" sz="quarter" idx="21"/>
          </p:nvPr>
        </p:nvSpPr>
        <p:spPr>
          <a:xfrm rot="5400000">
            <a:off x="4302437" y="2921330"/>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5" name="Rounded Rectangle"/>
          <p:cNvSpPr>
            <a:spLocks noGrp="1"/>
          </p:cNvSpPr>
          <p:nvPr>
            <p:ph type="body" sz="quarter" idx="22"/>
          </p:nvPr>
        </p:nvSpPr>
        <p:spPr>
          <a:xfrm rot="5400000">
            <a:off x="10377555"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6" name="Rounded Rectangle"/>
          <p:cNvSpPr>
            <a:spLocks noGrp="1"/>
          </p:cNvSpPr>
          <p:nvPr>
            <p:ph type="body" sz="quarter" idx="23"/>
          </p:nvPr>
        </p:nvSpPr>
        <p:spPr>
          <a:xfrm rot="5400000">
            <a:off x="16453014"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7" name="Circle"/>
          <p:cNvSpPr>
            <a:spLocks noGrp="1"/>
          </p:cNvSpPr>
          <p:nvPr>
            <p:ph type="body" sz="quarter" idx="24"/>
          </p:nvPr>
        </p:nvSpPr>
        <p:spPr>
          <a:xfrm rot="5400000">
            <a:off x="8682129" y="5371915"/>
            <a:ext cx="1007644"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8" name="Rounded Rectangle"/>
          <p:cNvSpPr>
            <a:spLocks noGrp="1"/>
          </p:cNvSpPr>
          <p:nvPr>
            <p:ph type="body" sz="quarter" idx="25"/>
          </p:nvPr>
        </p:nvSpPr>
        <p:spPr>
          <a:xfrm rot="5400000">
            <a:off x="4302437" y="6819138"/>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9" name="Rounded Rectangle"/>
          <p:cNvSpPr>
            <a:spLocks noGrp="1"/>
          </p:cNvSpPr>
          <p:nvPr>
            <p:ph type="body" sz="quarter" idx="26"/>
          </p:nvPr>
        </p:nvSpPr>
        <p:spPr>
          <a:xfrm rot="5400000">
            <a:off x="10377555"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0" name="Rounded Rectangle"/>
          <p:cNvSpPr>
            <a:spLocks noGrp="1"/>
          </p:cNvSpPr>
          <p:nvPr>
            <p:ph type="body" sz="quarter" idx="27"/>
          </p:nvPr>
        </p:nvSpPr>
        <p:spPr>
          <a:xfrm rot="5400000">
            <a:off x="16453014"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1" name="Circle"/>
          <p:cNvSpPr>
            <a:spLocks noGrp="1"/>
          </p:cNvSpPr>
          <p:nvPr>
            <p:ph type="body" sz="quarter" idx="28"/>
          </p:nvPr>
        </p:nvSpPr>
        <p:spPr>
          <a:xfrm rot="5400000">
            <a:off x="8682129" y="9260793"/>
            <a:ext cx="100764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2" name="Circle"/>
          <p:cNvSpPr>
            <a:spLocks noGrp="1"/>
          </p:cNvSpPr>
          <p:nvPr>
            <p:ph type="body" sz="quarter" idx="29"/>
          </p:nvPr>
        </p:nvSpPr>
        <p:spPr>
          <a:xfrm rot="5400000">
            <a:off x="14730505" y="5389774"/>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3" name="Oval"/>
          <p:cNvSpPr>
            <a:spLocks noGrp="1"/>
          </p:cNvSpPr>
          <p:nvPr>
            <p:ph type="body" sz="quarter" idx="30"/>
          </p:nvPr>
        </p:nvSpPr>
        <p:spPr>
          <a:xfrm rot="5400000">
            <a:off x="14721575" y="9260793"/>
            <a:ext cx="98978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4" name="Circle"/>
          <p:cNvSpPr>
            <a:spLocks noGrp="1"/>
          </p:cNvSpPr>
          <p:nvPr>
            <p:ph type="body" sz="quarter" idx="31"/>
          </p:nvPr>
        </p:nvSpPr>
        <p:spPr>
          <a:xfrm rot="5400000">
            <a:off x="17765292" y="7320819"/>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5" name="Line"/>
          <p:cNvSpPr/>
          <p:nvPr/>
        </p:nvSpPr>
        <p:spPr>
          <a:xfrm>
            <a:off x="8961539" y="5893596"/>
            <a:ext cx="452395" cy="1"/>
          </a:xfrm>
          <a:prstGeom prst="line">
            <a:avLst/>
          </a:prstGeom>
          <a:ln w="25400">
            <a:solidFill>
              <a:srgbClr val="FFFFFF"/>
            </a:solidFill>
            <a:miter lim="400000"/>
            <a:tailEnd type="arrow"/>
          </a:ln>
        </p:spPr>
        <p:txBody>
          <a:bodyPr lIns="71437" tIns="71437" rIns="71437" bIns="71437" anchor="ctr"/>
          <a:lstStyle/>
          <a:p>
            <a:endParaRPr/>
          </a:p>
        </p:txBody>
      </p:sp>
      <p:sp>
        <p:nvSpPr>
          <p:cNvPr id="116" name="Line"/>
          <p:cNvSpPr/>
          <p:nvPr/>
        </p:nvSpPr>
        <p:spPr>
          <a:xfrm>
            <a:off x="14992056" y="5893596"/>
            <a:ext cx="452396" cy="1"/>
          </a:xfrm>
          <a:prstGeom prst="line">
            <a:avLst/>
          </a:prstGeom>
          <a:ln w="25400">
            <a:solidFill>
              <a:srgbClr val="FFFFFF"/>
            </a:solidFill>
            <a:miter lim="400000"/>
            <a:tailEnd type="arrow"/>
          </a:ln>
        </p:spPr>
        <p:txBody>
          <a:bodyPr lIns="71437" tIns="71437" rIns="71437" bIns="71437" anchor="ctr"/>
          <a:lstStyle/>
          <a:p>
            <a:endParaRPr/>
          </a:p>
        </p:txBody>
      </p:sp>
      <p:sp>
        <p:nvSpPr>
          <p:cNvPr id="117" name="Line"/>
          <p:cNvSpPr/>
          <p:nvPr/>
        </p:nvSpPr>
        <p:spPr>
          <a:xfrm>
            <a:off x="8961539" y="9773544"/>
            <a:ext cx="452395" cy="1"/>
          </a:xfrm>
          <a:prstGeom prst="line">
            <a:avLst/>
          </a:prstGeom>
          <a:ln w="25400">
            <a:solidFill>
              <a:srgbClr val="FFFFFF"/>
            </a:solidFill>
            <a:miter lim="400000"/>
            <a:headEnd type="arrow"/>
          </a:ln>
        </p:spPr>
        <p:txBody>
          <a:bodyPr lIns="71437" tIns="71437" rIns="71437" bIns="71437" anchor="ctr"/>
          <a:lstStyle/>
          <a:p>
            <a:endParaRPr/>
          </a:p>
        </p:txBody>
      </p:sp>
      <p:sp>
        <p:nvSpPr>
          <p:cNvPr id="118" name="Line"/>
          <p:cNvSpPr/>
          <p:nvPr/>
        </p:nvSpPr>
        <p:spPr>
          <a:xfrm>
            <a:off x="14992056" y="9764614"/>
            <a:ext cx="452396" cy="1"/>
          </a:xfrm>
          <a:prstGeom prst="line">
            <a:avLst/>
          </a:prstGeom>
          <a:ln w="25400">
            <a:solidFill>
              <a:srgbClr val="FFFFFF"/>
            </a:solidFill>
            <a:miter lim="400000"/>
            <a:headEnd type="arrow"/>
          </a:ln>
        </p:spPr>
        <p:txBody>
          <a:bodyPr lIns="71437" tIns="71437" rIns="71437" bIns="71437" anchor="ctr"/>
          <a:lstStyle/>
          <a:p>
            <a:endParaRPr/>
          </a:p>
        </p:txBody>
      </p:sp>
      <p:sp>
        <p:nvSpPr>
          <p:cNvPr id="119" name="Line"/>
          <p:cNvSpPr/>
          <p:nvPr/>
        </p:nvSpPr>
        <p:spPr>
          <a:xfrm flipV="1">
            <a:off x="18269114" y="7629486"/>
            <a:ext cx="1" cy="393881"/>
          </a:xfrm>
          <a:prstGeom prst="line">
            <a:avLst/>
          </a:prstGeom>
          <a:ln w="25400">
            <a:solidFill>
              <a:srgbClr val="FFFFFF"/>
            </a:solidFill>
            <a:miter lim="400000"/>
            <a:headEnd type="arrow"/>
          </a:ln>
        </p:spPr>
        <p:txBody>
          <a:bodyPr lIns="71437" tIns="71437" rIns="71437" bIns="71437" anchor="ctr"/>
          <a:lstStyle/>
          <a:p>
            <a:endParaRPr/>
          </a:p>
        </p:txBody>
      </p:sp>
      <p:sp>
        <p:nvSpPr>
          <p:cNvPr id="120" name="Swot analysis"/>
          <p:cNvSpPr txBox="1">
            <a:spLocks noGrp="1"/>
          </p:cNvSpPr>
          <p:nvPr>
            <p:ph type="body" sz="quarter" idx="32"/>
          </p:nvPr>
        </p:nvSpPr>
        <p:spPr>
          <a:xfrm>
            <a:off x="9995400" y="4543294"/>
            <a:ext cx="4460724"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Swot analysis</a:t>
            </a:r>
          </a:p>
        </p:txBody>
      </p:sp>
      <p:sp>
        <p:nvSpPr>
          <p:cNvPr id="121" name="Maecenas faucibus mollis interdum. Cum sociis natoque penatibus et dis parturient, ridiculus mus."/>
          <p:cNvSpPr txBox="1">
            <a:spLocks noGrp="1"/>
          </p:cNvSpPr>
          <p:nvPr>
            <p:ph type="body" sz="quarter" idx="33"/>
          </p:nvPr>
        </p:nvSpPr>
        <p:spPr>
          <a:xfrm>
            <a:off x="9995400"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2" name="review inputs"/>
          <p:cNvSpPr txBox="1">
            <a:spLocks noGrp="1"/>
          </p:cNvSpPr>
          <p:nvPr>
            <p:ph type="body" sz="quarter" idx="34"/>
          </p:nvPr>
        </p:nvSpPr>
        <p:spPr>
          <a:xfrm>
            <a:off x="16104621" y="4543294"/>
            <a:ext cx="4447505"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inputs</a:t>
            </a:r>
          </a:p>
        </p:txBody>
      </p:sp>
      <p:sp>
        <p:nvSpPr>
          <p:cNvPr id="123" name="Maecenas faucibus mollis interdum. Cum sociis natoque penatibus et dis parturient, ridiculus mus."/>
          <p:cNvSpPr txBox="1">
            <a:spLocks noGrp="1"/>
          </p:cNvSpPr>
          <p:nvPr>
            <p:ph type="body" sz="quarter" idx="35"/>
          </p:nvPr>
        </p:nvSpPr>
        <p:spPr>
          <a:xfrm>
            <a:off x="16104621" y="5469470"/>
            <a:ext cx="4447505"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4" name="define strategies"/>
          <p:cNvSpPr txBox="1">
            <a:spLocks noGrp="1"/>
          </p:cNvSpPr>
          <p:nvPr>
            <p:ph type="body" sz="quarter" idx="36"/>
          </p:nvPr>
        </p:nvSpPr>
        <p:spPr>
          <a:xfrm>
            <a:off x="999540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define strategies</a:t>
            </a:r>
          </a:p>
        </p:txBody>
      </p:sp>
      <p:sp>
        <p:nvSpPr>
          <p:cNvPr id="125" name="Maecenas faucibus mollis interdum. Cum sociis natoque penatibus et dis parturient, ridiculus mus."/>
          <p:cNvSpPr txBox="1">
            <a:spLocks noGrp="1"/>
          </p:cNvSpPr>
          <p:nvPr>
            <p:ph type="body" sz="quarter" idx="37"/>
          </p:nvPr>
        </p:nvSpPr>
        <p:spPr>
          <a:xfrm>
            <a:off x="999540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6" name="strategic matrix"/>
          <p:cNvSpPr txBox="1">
            <a:spLocks noGrp="1"/>
          </p:cNvSpPr>
          <p:nvPr>
            <p:ph type="body" sz="quarter" idx="38"/>
          </p:nvPr>
        </p:nvSpPr>
        <p:spPr>
          <a:xfrm>
            <a:off x="16091402"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strategic matrix</a:t>
            </a:r>
          </a:p>
        </p:txBody>
      </p:sp>
      <p:sp>
        <p:nvSpPr>
          <p:cNvPr id="127" name="Maecenas faucibus mollis interdum. Cum sociis natoque penatibus et dis parturient, ridiculus mus."/>
          <p:cNvSpPr txBox="1">
            <a:spLocks noGrp="1"/>
          </p:cNvSpPr>
          <p:nvPr>
            <p:ph type="body" sz="quarter" idx="39"/>
          </p:nvPr>
        </p:nvSpPr>
        <p:spPr>
          <a:xfrm>
            <a:off x="16091402"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8" name="review &amp; adjust"/>
          <p:cNvSpPr txBox="1">
            <a:spLocks noGrp="1"/>
          </p:cNvSpPr>
          <p:nvPr>
            <p:ph type="body" sz="quarter" idx="40"/>
          </p:nvPr>
        </p:nvSpPr>
        <p:spPr>
          <a:xfrm>
            <a:off x="388618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adjust</a:t>
            </a:r>
          </a:p>
        </p:txBody>
      </p:sp>
      <p:sp>
        <p:nvSpPr>
          <p:cNvPr id="129" name="Maecenas faucibus mollis interdum. Cum sociis natoque penatibus et dis parturient, ridiculus mus."/>
          <p:cNvSpPr txBox="1">
            <a:spLocks noGrp="1"/>
          </p:cNvSpPr>
          <p:nvPr>
            <p:ph type="body" sz="quarter" idx="41"/>
          </p:nvPr>
        </p:nvSpPr>
        <p:spPr>
          <a:xfrm>
            <a:off x="388618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30" name="Gather the facts"/>
          <p:cNvSpPr txBox="1">
            <a:spLocks noGrp="1"/>
          </p:cNvSpPr>
          <p:nvPr>
            <p:ph type="body" sz="quarter" idx="42"/>
          </p:nvPr>
        </p:nvSpPr>
        <p:spPr>
          <a:xfrm>
            <a:off x="3886180" y="45524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Gather the facts</a:t>
            </a:r>
          </a:p>
        </p:txBody>
      </p:sp>
      <p:sp>
        <p:nvSpPr>
          <p:cNvPr id="131" name="Body Level One…"/>
          <p:cNvSpPr txBox="1">
            <a:spLocks noGrp="1"/>
          </p:cNvSpPr>
          <p:nvPr>
            <p:ph type="body" sz="quarter" idx="1"/>
          </p:nvPr>
        </p:nvSpPr>
        <p:spPr>
          <a:xfrm>
            <a:off x="3857367"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2556309" y="1322640"/>
            <a:ext cx="1927138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40" name="Line"/>
          <p:cNvSpPr/>
          <p:nvPr/>
        </p:nvSpPr>
        <p:spPr>
          <a:xfrm>
            <a:off x="2528903" y="7875984"/>
            <a:ext cx="21840978"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41" name="Rounded Rectangle"/>
          <p:cNvSpPr>
            <a:spLocks noGrp="1"/>
          </p:cNvSpPr>
          <p:nvPr>
            <p:ph type="body" sz="quarter" idx="21"/>
          </p:nvPr>
        </p:nvSpPr>
        <p:spPr>
          <a:xfrm rot="5400000">
            <a:off x="3080640"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2" name="Rounded Rectangle"/>
          <p:cNvSpPr>
            <a:spLocks noGrp="1"/>
          </p:cNvSpPr>
          <p:nvPr>
            <p:ph type="body" sz="quarter" idx="22"/>
          </p:nvPr>
        </p:nvSpPr>
        <p:spPr>
          <a:xfrm rot="5400000">
            <a:off x="9768071" y="4892335"/>
            <a:ext cx="4847857" cy="5967298"/>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3" name="Rounded Rectangle"/>
          <p:cNvSpPr>
            <a:spLocks noGrp="1"/>
          </p:cNvSpPr>
          <p:nvPr>
            <p:ph type="body" sz="quarter" idx="23"/>
          </p:nvPr>
        </p:nvSpPr>
        <p:spPr>
          <a:xfrm rot="5400000">
            <a:off x="16455504"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4" name="Review the mission, goals"/>
          <p:cNvSpPr txBox="1">
            <a:spLocks noGrp="1"/>
          </p:cNvSpPr>
          <p:nvPr>
            <p:ph type="body" sz="quarter" idx="24"/>
          </p:nvPr>
        </p:nvSpPr>
        <p:spPr>
          <a:xfrm>
            <a:off x="3866734" y="6408829"/>
            <a:ext cx="4303110"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the mission, goals</a:t>
            </a:r>
          </a:p>
        </p:txBody>
      </p:sp>
      <p:sp>
        <p:nvSpPr>
          <p:cNvPr id="145" name="carry out en environmental"/>
          <p:cNvSpPr txBox="1">
            <a:spLocks noGrp="1"/>
          </p:cNvSpPr>
          <p:nvPr>
            <p:ph type="body" sz="quarter" idx="25"/>
          </p:nvPr>
        </p:nvSpPr>
        <p:spPr>
          <a:xfrm>
            <a:off x="10548301"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carry out en environmental </a:t>
            </a:r>
          </a:p>
        </p:txBody>
      </p:sp>
      <p:sp>
        <p:nvSpPr>
          <p:cNvPr id="146" name="Donec sed odio dui. Integer posuere erat a ante venenatis dapibus posuere velit aliquet."/>
          <p:cNvSpPr txBox="1">
            <a:spLocks noGrp="1"/>
          </p:cNvSpPr>
          <p:nvPr>
            <p:ph type="body" sz="quarter" idx="26"/>
          </p:nvPr>
        </p:nvSpPr>
        <p:spPr>
          <a:xfrm>
            <a:off x="9532587" y="7499902"/>
            <a:ext cx="3663662"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Donec sed odio dui. Integer posuere erat a ante venenatis dapibus posuere velit aliquet.</a:t>
            </a:r>
          </a:p>
        </p:txBody>
      </p:sp>
      <p:sp>
        <p:nvSpPr>
          <p:cNvPr id="147" name="Review &amp; update"/>
          <p:cNvSpPr txBox="1">
            <a:spLocks noGrp="1"/>
          </p:cNvSpPr>
          <p:nvPr>
            <p:ph type="body" sz="quarter" idx="27"/>
          </p:nvPr>
        </p:nvSpPr>
        <p:spPr>
          <a:xfrm>
            <a:off x="17229869"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update</a:t>
            </a:r>
          </a:p>
        </p:txBody>
      </p:sp>
      <p:sp>
        <p:nvSpPr>
          <p:cNvPr id="148" name="Fusce dapibus, tellus ac cursus commodo, tortor mauris nibh, ut sit amet risus. Morbi leo risus, ac ac, vestibulum at eros."/>
          <p:cNvSpPr txBox="1">
            <a:spLocks noGrp="1"/>
          </p:cNvSpPr>
          <p:nvPr>
            <p:ph type="body" sz="quarter" idx="28"/>
          </p:nvPr>
        </p:nvSpPr>
        <p:spPr>
          <a:xfrm>
            <a:off x="16214156" y="7499902"/>
            <a:ext cx="366366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Fusce dapibus, tellus ac cursus commodo, tortor mauris nibh, ut sit amet risus. Morbi leo risus, ac ac, vestibulum at eros.</a:t>
            </a:r>
          </a:p>
        </p:txBody>
      </p:sp>
      <p:sp>
        <p:nvSpPr>
          <p:cNvPr id="149" name="Shape"/>
          <p:cNvSpPr>
            <a:spLocks noGrp="1"/>
          </p:cNvSpPr>
          <p:nvPr>
            <p:ph type="body" sz="quarter" idx="29"/>
          </p:nvPr>
        </p:nvSpPr>
        <p:spPr>
          <a:xfrm>
            <a:off x="3062469" y="6555317"/>
            <a:ext cx="438290" cy="605365"/>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0" name="Shape"/>
          <p:cNvSpPr>
            <a:spLocks noGrp="1"/>
          </p:cNvSpPr>
          <p:nvPr>
            <p:ph type="body" sz="quarter" idx="30"/>
          </p:nvPr>
        </p:nvSpPr>
        <p:spPr>
          <a:xfrm>
            <a:off x="9603801" y="6555317"/>
            <a:ext cx="605365" cy="605365"/>
          </a:xfrm>
          <a:custGeom>
            <a:avLst/>
            <a:gdLst/>
            <a:ahLst/>
            <a:cxnLst>
              <a:cxn ang="0">
                <a:pos x="wd2" y="hd2"/>
              </a:cxn>
              <a:cxn ang="5400000">
                <a:pos x="wd2" y="hd2"/>
              </a:cxn>
              <a:cxn ang="10800000">
                <a:pos x="wd2" y="hd2"/>
              </a:cxn>
              <a:cxn ang="16200000">
                <a:pos x="wd2" y="hd2"/>
              </a:cxn>
            </a:cxnLst>
            <a:rect l="0" t="0" r="r" b="b"/>
            <a:pathLst>
              <a:path w="21600" h="21600" extrusionOk="0">
                <a:moveTo>
                  <a:pt x="9314" y="17679"/>
                </a:moveTo>
                <a:cubicBezTo>
                  <a:pt x="4702" y="17679"/>
                  <a:pt x="950" y="13926"/>
                  <a:pt x="950" y="9314"/>
                </a:cubicBezTo>
                <a:cubicBezTo>
                  <a:pt x="950" y="4702"/>
                  <a:pt x="4702" y="950"/>
                  <a:pt x="9314" y="950"/>
                </a:cubicBezTo>
                <a:cubicBezTo>
                  <a:pt x="13926" y="950"/>
                  <a:pt x="17679" y="4702"/>
                  <a:pt x="17679" y="9314"/>
                </a:cubicBezTo>
                <a:cubicBezTo>
                  <a:pt x="17679" y="13927"/>
                  <a:pt x="13926" y="17679"/>
                  <a:pt x="9314" y="17679"/>
                </a:cubicBezTo>
                <a:close/>
                <a:moveTo>
                  <a:pt x="16217" y="15546"/>
                </a:moveTo>
                <a:cubicBezTo>
                  <a:pt x="17710" y="13893"/>
                  <a:pt x="18629" y="11712"/>
                  <a:pt x="18629" y="9314"/>
                </a:cubicBezTo>
                <a:cubicBezTo>
                  <a:pt x="18629" y="4178"/>
                  <a:pt x="14450" y="0"/>
                  <a:pt x="9314" y="0"/>
                </a:cubicBezTo>
                <a:cubicBezTo>
                  <a:pt x="4178" y="0"/>
                  <a:pt x="0" y="4178"/>
                  <a:pt x="0" y="9314"/>
                </a:cubicBezTo>
                <a:cubicBezTo>
                  <a:pt x="0" y="14450"/>
                  <a:pt x="4178" y="18629"/>
                  <a:pt x="9314" y="18629"/>
                </a:cubicBezTo>
                <a:cubicBezTo>
                  <a:pt x="11711" y="18629"/>
                  <a:pt x="13893" y="17711"/>
                  <a:pt x="15546" y="16217"/>
                </a:cubicBezTo>
                <a:lnTo>
                  <a:pt x="20929" y="21600"/>
                </a:lnTo>
                <a:lnTo>
                  <a:pt x="21600" y="20928"/>
                </a:lnTo>
                <a:cubicBezTo>
                  <a:pt x="21600" y="20928"/>
                  <a:pt x="16217" y="15546"/>
                  <a:pt x="16217" y="15546"/>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1" name="Shape"/>
          <p:cNvSpPr>
            <a:spLocks noGrp="1"/>
          </p:cNvSpPr>
          <p:nvPr>
            <p:ph type="body" sz="quarter" idx="31"/>
          </p:nvPr>
        </p:nvSpPr>
        <p:spPr>
          <a:xfrm>
            <a:off x="16312208" y="6593568"/>
            <a:ext cx="605365" cy="528863"/>
          </a:xfrm>
          <a:custGeom>
            <a:avLst/>
            <a:gdLst/>
            <a:ahLst/>
            <a:cxnLst>
              <a:cxn ang="0">
                <a:pos x="wd2" y="hd2"/>
              </a:cxn>
              <a:cxn ang="5400000">
                <a:pos x="wd2" y="hd2"/>
              </a:cxn>
              <a:cxn ang="10800000">
                <a:pos x="wd2" y="hd2"/>
              </a:cxn>
              <a:cxn ang="16200000">
                <a:pos x="wd2" y="hd2"/>
              </a:cxn>
            </a:cxnLst>
            <a:rect l="0" t="0" r="r" b="b"/>
            <a:pathLst>
              <a:path w="21600" h="21600" extrusionOk="0">
                <a:moveTo>
                  <a:pt x="17036" y="14188"/>
                </a:moveTo>
                <a:lnTo>
                  <a:pt x="18258" y="14593"/>
                </a:lnTo>
                <a:cubicBezTo>
                  <a:pt x="16912" y="18680"/>
                  <a:pt x="13470" y="21600"/>
                  <a:pt x="9434" y="21600"/>
                </a:cubicBezTo>
                <a:cubicBezTo>
                  <a:pt x="4232" y="21600"/>
                  <a:pt x="0" y="16756"/>
                  <a:pt x="0" y="10801"/>
                </a:cubicBezTo>
                <a:cubicBezTo>
                  <a:pt x="0" y="4846"/>
                  <a:pt x="4232" y="0"/>
                  <a:pt x="9434" y="0"/>
                </a:cubicBezTo>
                <a:cubicBezTo>
                  <a:pt x="14585" y="0"/>
                  <a:pt x="18779" y="4752"/>
                  <a:pt x="18862" y="10626"/>
                </a:cubicBezTo>
                <a:lnTo>
                  <a:pt x="20702" y="8520"/>
                </a:lnTo>
                <a:lnTo>
                  <a:pt x="21600" y="9548"/>
                </a:lnTo>
                <a:lnTo>
                  <a:pt x="18063" y="13589"/>
                </a:lnTo>
                <a:lnTo>
                  <a:pt x="14526" y="9549"/>
                </a:lnTo>
                <a:lnTo>
                  <a:pt x="15425" y="8519"/>
                </a:lnTo>
                <a:lnTo>
                  <a:pt x="17591" y="10997"/>
                </a:lnTo>
                <a:cubicBezTo>
                  <a:pt x="17592" y="10931"/>
                  <a:pt x="17600" y="10867"/>
                  <a:pt x="17600" y="10801"/>
                </a:cubicBezTo>
                <a:cubicBezTo>
                  <a:pt x="17600" y="5647"/>
                  <a:pt x="13936" y="1454"/>
                  <a:pt x="9434" y="1454"/>
                </a:cubicBezTo>
                <a:cubicBezTo>
                  <a:pt x="4933" y="1454"/>
                  <a:pt x="1270" y="5647"/>
                  <a:pt x="1270" y="10801"/>
                </a:cubicBezTo>
                <a:cubicBezTo>
                  <a:pt x="1270" y="15954"/>
                  <a:pt x="4933" y="20147"/>
                  <a:pt x="9434" y="20147"/>
                </a:cubicBezTo>
                <a:cubicBezTo>
                  <a:pt x="12892" y="20147"/>
                  <a:pt x="15848" y="17669"/>
                  <a:pt x="17036" y="1418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2" name="Body Level One…"/>
          <p:cNvSpPr txBox="1">
            <a:spLocks noGrp="1"/>
          </p:cNvSpPr>
          <p:nvPr>
            <p:ph type="body" sz="quarter" idx="1"/>
          </p:nvPr>
        </p:nvSpPr>
        <p:spPr>
          <a:xfrm>
            <a:off x="2851020" y="7499902"/>
            <a:ext cx="5307096"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544407" y="1322640"/>
            <a:ext cx="1929518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61" name="Line"/>
          <p:cNvSpPr/>
          <p:nvPr/>
        </p:nvSpPr>
        <p:spPr>
          <a:xfrm>
            <a:off x="-4320" y="7875984"/>
            <a:ext cx="21978236"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62" name="Rounded Rectangle"/>
          <p:cNvSpPr>
            <a:spLocks noGrp="1"/>
          </p:cNvSpPr>
          <p:nvPr>
            <p:ph type="body" sz="quarter" idx="21"/>
          </p:nvPr>
        </p:nvSpPr>
        <p:spPr>
          <a:xfrm rot="5400000">
            <a:off x="1446186"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3" name="establish strategic objectives"/>
          <p:cNvSpPr txBox="1">
            <a:spLocks noGrp="1"/>
          </p:cNvSpPr>
          <p:nvPr>
            <p:ph type="body" sz="quarter" idx="22"/>
          </p:nvPr>
        </p:nvSpPr>
        <p:spPr>
          <a:xfrm>
            <a:off x="2939283" y="5985716"/>
            <a:ext cx="3614485" cy="1167893"/>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strategic objectives</a:t>
            </a:r>
          </a:p>
        </p:txBody>
      </p:sp>
      <p:sp>
        <p:nvSpPr>
          <p:cNvPr id="164" name="Rounded Rectangle"/>
          <p:cNvSpPr>
            <a:spLocks noGrp="1"/>
          </p:cNvSpPr>
          <p:nvPr>
            <p:ph type="body" sz="quarter" idx="23"/>
          </p:nvPr>
        </p:nvSpPr>
        <p:spPr>
          <a:xfrm rot="5400000">
            <a:off x="6452764"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5" name="establish strategies"/>
          <p:cNvSpPr txBox="1">
            <a:spLocks noGrp="1"/>
          </p:cNvSpPr>
          <p:nvPr>
            <p:ph type="body" sz="quarter" idx="24"/>
          </p:nvPr>
        </p:nvSpPr>
        <p:spPr>
          <a:xfrm>
            <a:off x="7945861" y="5985716"/>
            <a:ext cx="3614485"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strategies</a:t>
            </a:r>
          </a:p>
        </p:txBody>
      </p:sp>
      <p:sp>
        <p:nvSpPr>
          <p:cNvPr id="166" name="Duis mollis, est non commodo luctus, nisi erat porttitor ligula, eget lacinia odio sem nec elit. Cras mattis sit amet fermentum. Donec id elit non mi porta gravida at eget metus."/>
          <p:cNvSpPr txBox="1">
            <a:spLocks noGrp="1"/>
          </p:cNvSpPr>
          <p:nvPr>
            <p:ph type="body" sz="quarter" idx="25"/>
          </p:nvPr>
        </p:nvSpPr>
        <p:spPr>
          <a:xfrm>
            <a:off x="7950744" y="7005351"/>
            <a:ext cx="3604719" cy="3857905"/>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Duis mollis, est non commodo luctus, nisi erat porttitor ligula, eget lacinia odio sem nec elit. Cras mattis sit amet fermentum. Donec id elit non mi porta gravida at eget metus.</a:t>
            </a:r>
          </a:p>
        </p:txBody>
      </p:sp>
      <p:sp>
        <p:nvSpPr>
          <p:cNvPr id="167" name="Rounded Rectangle"/>
          <p:cNvSpPr>
            <a:spLocks noGrp="1"/>
          </p:cNvSpPr>
          <p:nvPr>
            <p:ph type="body" sz="quarter" idx="26"/>
          </p:nvPr>
        </p:nvSpPr>
        <p:spPr>
          <a:xfrm rot="5400000">
            <a:off x="11459342" y="5653484"/>
            <a:ext cx="6600679"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8" name="action plan"/>
          <p:cNvSpPr txBox="1">
            <a:spLocks noGrp="1"/>
          </p:cNvSpPr>
          <p:nvPr>
            <p:ph type="body" sz="quarter" idx="27"/>
          </p:nvPr>
        </p:nvSpPr>
        <p:spPr>
          <a:xfrm>
            <a:off x="12978972" y="5985716"/>
            <a:ext cx="356141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plan</a:t>
            </a:r>
          </a:p>
        </p:txBody>
      </p:sp>
      <p:sp>
        <p:nvSpPr>
          <p:cNvPr id="169" name="Morbi leo risus, porta ac consectetur ac, vestibulum at eros. Aenean eu leo quam. Pellentesque ornare sem lacinia quam venenatis vestibulum."/>
          <p:cNvSpPr txBox="1">
            <a:spLocks noGrp="1"/>
          </p:cNvSpPr>
          <p:nvPr>
            <p:ph type="body" sz="quarter" idx="28"/>
          </p:nvPr>
        </p:nvSpPr>
        <p:spPr>
          <a:xfrm>
            <a:off x="12996076" y="7005351"/>
            <a:ext cx="3527211"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Morbi leo risus, porta ac consectetur ac, vestibulum at eros. Aenean eu leo quam. Pellentesque ornare sem lacinia quam venenatis vestibulum.</a:t>
            </a:r>
          </a:p>
        </p:txBody>
      </p:sp>
      <p:sp>
        <p:nvSpPr>
          <p:cNvPr id="170" name="Rounded Rectangle"/>
          <p:cNvSpPr>
            <a:spLocks noGrp="1"/>
          </p:cNvSpPr>
          <p:nvPr>
            <p:ph type="body" sz="quarter" idx="29"/>
          </p:nvPr>
        </p:nvSpPr>
        <p:spPr>
          <a:xfrm rot="5400000">
            <a:off x="16465920"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1" name="execution review"/>
          <p:cNvSpPr txBox="1">
            <a:spLocks noGrp="1"/>
          </p:cNvSpPr>
          <p:nvPr>
            <p:ph type="body" sz="quarter" idx="30"/>
          </p:nvPr>
        </p:nvSpPr>
        <p:spPr>
          <a:xfrm>
            <a:off x="17915486" y="5985716"/>
            <a:ext cx="370154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execution review</a:t>
            </a:r>
          </a:p>
        </p:txBody>
      </p:sp>
      <p:sp>
        <p:nvSpPr>
          <p:cNvPr id="172" name="Curabitur blandit tempus porttitor. Nullam quis risus eget urna mollis ornare vel eu leo. Donec id elit non mi porta gravida at eget metus."/>
          <p:cNvSpPr txBox="1">
            <a:spLocks noGrp="1"/>
          </p:cNvSpPr>
          <p:nvPr>
            <p:ph type="body" sz="quarter" idx="31"/>
          </p:nvPr>
        </p:nvSpPr>
        <p:spPr>
          <a:xfrm>
            <a:off x="17915486" y="7005351"/>
            <a:ext cx="3701549"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 Nullam quis risus eget urna mollis ornare vel eu leo. Donec id elit non mi porta gravida at eget metus.</a:t>
            </a:r>
          </a:p>
        </p:txBody>
      </p:sp>
      <p:sp>
        <p:nvSpPr>
          <p:cNvPr id="173" name="Shape"/>
          <p:cNvSpPr>
            <a:spLocks noGrp="1"/>
          </p:cNvSpPr>
          <p:nvPr>
            <p:ph type="body" sz="quarter" idx="32"/>
          </p:nvPr>
        </p:nvSpPr>
        <p:spPr>
          <a:xfrm>
            <a:off x="4386159" y="5054217"/>
            <a:ext cx="720734" cy="681413"/>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4" name="Shape"/>
          <p:cNvSpPr>
            <a:spLocks noGrp="1"/>
          </p:cNvSpPr>
          <p:nvPr>
            <p:ph type="body" sz="quarter" idx="33"/>
          </p:nvPr>
        </p:nvSpPr>
        <p:spPr>
          <a:xfrm>
            <a:off x="9460286" y="5054217"/>
            <a:ext cx="681392" cy="681413"/>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5" name="Shape"/>
          <p:cNvSpPr>
            <a:spLocks noGrp="1"/>
          </p:cNvSpPr>
          <p:nvPr>
            <p:ph type="body" sz="quarter" idx="34"/>
          </p:nvPr>
        </p:nvSpPr>
        <p:spPr>
          <a:xfrm>
            <a:off x="14399316" y="5036135"/>
            <a:ext cx="720733" cy="717577"/>
          </a:xfrm>
          <a:custGeom>
            <a:avLst/>
            <a:gdLst/>
            <a:ahLst/>
            <a:cxnLst>
              <a:cxn ang="0">
                <a:pos x="wd2" y="hd2"/>
              </a:cxn>
              <a:cxn ang="5400000">
                <a:pos x="wd2" y="hd2"/>
              </a:cxn>
              <a:cxn ang="10800000">
                <a:pos x="wd2" y="hd2"/>
              </a:cxn>
              <a:cxn ang="16200000">
                <a:pos x="wd2" y="hd2"/>
              </a:cxn>
            </a:cxnLst>
            <a:rect l="0" t="0" r="r" b="b"/>
            <a:pathLst>
              <a:path w="21600" h="21600" extrusionOk="0">
                <a:moveTo>
                  <a:pt x="956" y="5063"/>
                </a:moveTo>
                <a:lnTo>
                  <a:pt x="20644" y="5063"/>
                </a:lnTo>
                <a:lnTo>
                  <a:pt x="20644" y="20640"/>
                </a:lnTo>
                <a:lnTo>
                  <a:pt x="956" y="20640"/>
                </a:lnTo>
                <a:cubicBezTo>
                  <a:pt x="956" y="20640"/>
                  <a:pt x="956" y="5063"/>
                  <a:pt x="956" y="5063"/>
                </a:cubicBezTo>
                <a:close/>
                <a:moveTo>
                  <a:pt x="21600" y="4103"/>
                </a:moveTo>
                <a:lnTo>
                  <a:pt x="0" y="4103"/>
                </a:lnTo>
                <a:lnTo>
                  <a:pt x="0" y="21600"/>
                </a:lnTo>
                <a:lnTo>
                  <a:pt x="21600" y="21600"/>
                </a:lnTo>
                <a:cubicBezTo>
                  <a:pt x="21600" y="21600"/>
                  <a:pt x="21600" y="4103"/>
                  <a:pt x="21600" y="4103"/>
                </a:cubicBezTo>
                <a:close/>
                <a:moveTo>
                  <a:pt x="17394" y="0"/>
                </a:moveTo>
                <a:lnTo>
                  <a:pt x="4207" y="0"/>
                </a:lnTo>
                <a:lnTo>
                  <a:pt x="4207" y="960"/>
                </a:lnTo>
                <a:lnTo>
                  <a:pt x="17394" y="960"/>
                </a:lnTo>
                <a:cubicBezTo>
                  <a:pt x="17394" y="960"/>
                  <a:pt x="17394" y="0"/>
                  <a:pt x="17394" y="0"/>
                </a:cubicBezTo>
                <a:close/>
                <a:moveTo>
                  <a:pt x="19615" y="2955"/>
                </a:moveTo>
                <a:lnTo>
                  <a:pt x="1986" y="2955"/>
                </a:lnTo>
                <a:lnTo>
                  <a:pt x="1986" y="1995"/>
                </a:lnTo>
                <a:lnTo>
                  <a:pt x="19615" y="1995"/>
                </a:lnTo>
                <a:cubicBezTo>
                  <a:pt x="19615" y="1995"/>
                  <a:pt x="19615" y="2955"/>
                  <a:pt x="19615" y="2955"/>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6" name="Shape"/>
          <p:cNvSpPr>
            <a:spLocks noGrp="1"/>
          </p:cNvSpPr>
          <p:nvPr>
            <p:ph type="body" sz="quarter" idx="35"/>
          </p:nvPr>
        </p:nvSpPr>
        <p:spPr>
          <a:xfrm>
            <a:off x="19443582" y="5019902"/>
            <a:ext cx="741113" cy="750043"/>
          </a:xfrm>
          <a:custGeom>
            <a:avLst/>
            <a:gdLst/>
            <a:ahLst/>
            <a:cxnLst>
              <a:cxn ang="0">
                <a:pos x="wd2" y="hd2"/>
              </a:cxn>
              <a:cxn ang="5400000">
                <a:pos x="wd2" y="hd2"/>
              </a:cxn>
              <a:cxn ang="10800000">
                <a:pos x="wd2" y="hd2"/>
              </a:cxn>
              <a:cxn ang="16200000">
                <a:pos x="wd2" y="hd2"/>
              </a:cxn>
            </a:cxnLst>
            <a:rect l="0" t="0" r="r" b="b"/>
            <a:pathLst>
              <a:path w="21600" h="21600" extrusionOk="0">
                <a:moveTo>
                  <a:pt x="20642" y="18714"/>
                </a:moveTo>
                <a:lnTo>
                  <a:pt x="11279" y="20541"/>
                </a:lnTo>
                <a:lnTo>
                  <a:pt x="11279" y="2979"/>
                </a:lnTo>
                <a:lnTo>
                  <a:pt x="20642" y="1152"/>
                </a:lnTo>
                <a:cubicBezTo>
                  <a:pt x="20642" y="1152"/>
                  <a:pt x="20642" y="18714"/>
                  <a:pt x="20642" y="18714"/>
                </a:cubicBezTo>
                <a:close/>
                <a:moveTo>
                  <a:pt x="958" y="18714"/>
                </a:moveTo>
                <a:lnTo>
                  <a:pt x="958" y="1152"/>
                </a:lnTo>
                <a:lnTo>
                  <a:pt x="10320" y="2979"/>
                </a:lnTo>
                <a:lnTo>
                  <a:pt x="10320" y="20541"/>
                </a:lnTo>
                <a:cubicBezTo>
                  <a:pt x="10320" y="20541"/>
                  <a:pt x="958" y="18714"/>
                  <a:pt x="958" y="18714"/>
                </a:cubicBezTo>
                <a:close/>
                <a:moveTo>
                  <a:pt x="21600" y="0"/>
                </a:moveTo>
                <a:lnTo>
                  <a:pt x="10800" y="2107"/>
                </a:lnTo>
                <a:lnTo>
                  <a:pt x="0" y="0"/>
                </a:lnTo>
                <a:lnTo>
                  <a:pt x="0" y="19492"/>
                </a:lnTo>
                <a:lnTo>
                  <a:pt x="10800" y="21600"/>
                </a:lnTo>
                <a:lnTo>
                  <a:pt x="21600" y="19492"/>
                </a:lnTo>
                <a:cubicBezTo>
                  <a:pt x="21600" y="19492"/>
                  <a:pt x="21600" y="0"/>
                  <a:pt x="21600"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7" name="Body Level One…"/>
          <p:cNvSpPr txBox="1">
            <a:spLocks noGrp="1"/>
          </p:cNvSpPr>
          <p:nvPr>
            <p:ph type="body" sz="quarter" idx="1"/>
          </p:nvPr>
        </p:nvSpPr>
        <p:spPr>
          <a:xfrm>
            <a:off x="2939283" y="7403695"/>
            <a:ext cx="3614485" cy="3459282"/>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85" name="Shape"/>
          <p:cNvSpPr>
            <a:spLocks noGrp="1"/>
          </p:cNvSpPr>
          <p:nvPr>
            <p:ph type="body" sz="quarter" idx="21"/>
          </p:nvPr>
        </p:nvSpPr>
        <p:spPr>
          <a:xfrm flipH="1">
            <a:off x="12400495" y="8295656"/>
            <a:ext cx="84748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6" name="Shape"/>
          <p:cNvSpPr>
            <a:spLocks noGrp="1"/>
          </p:cNvSpPr>
          <p:nvPr>
            <p:ph type="body" sz="quarter" idx="22"/>
          </p:nvPr>
        </p:nvSpPr>
        <p:spPr>
          <a:xfrm>
            <a:off x="3551225" y="8295656"/>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7" name="Shape"/>
          <p:cNvSpPr>
            <a:spLocks noGrp="1"/>
          </p:cNvSpPr>
          <p:nvPr>
            <p:ph type="body" sz="quarter" idx="23"/>
          </p:nvPr>
        </p:nvSpPr>
        <p:spPr>
          <a:xfrm flipH="1">
            <a:off x="12421380" y="3562945"/>
            <a:ext cx="8474895"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8" name="Shape"/>
          <p:cNvSpPr>
            <a:spLocks noGrp="1"/>
          </p:cNvSpPr>
          <p:nvPr>
            <p:ph type="body" sz="quarter" idx="24"/>
          </p:nvPr>
        </p:nvSpPr>
        <p:spPr>
          <a:xfrm>
            <a:off x="3551225" y="3562945"/>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9" name="Circle"/>
          <p:cNvSpPr>
            <a:spLocks noGrp="1"/>
          </p:cNvSpPr>
          <p:nvPr>
            <p:ph type="body" sz="quarter" idx="25"/>
          </p:nvPr>
        </p:nvSpPr>
        <p:spPr>
          <a:xfrm>
            <a:off x="2536461" y="9513229"/>
            <a:ext cx="1973888"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0" name="Circle"/>
          <p:cNvSpPr>
            <a:spLocks noGrp="1"/>
          </p:cNvSpPr>
          <p:nvPr>
            <p:ph type="body" sz="quarter" idx="26"/>
          </p:nvPr>
        </p:nvSpPr>
        <p:spPr>
          <a:xfrm>
            <a:off x="19916264" y="9513229"/>
            <a:ext cx="1973889"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1" name="Circle"/>
          <p:cNvSpPr>
            <a:spLocks noGrp="1"/>
          </p:cNvSpPr>
          <p:nvPr>
            <p:ph type="body" sz="quarter" idx="27"/>
          </p:nvPr>
        </p:nvSpPr>
        <p:spPr>
          <a:xfrm>
            <a:off x="2536461" y="4780495"/>
            <a:ext cx="1973888"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2" name="Title Text"/>
          <p:cNvSpPr txBox="1">
            <a:spLocks noGrp="1"/>
          </p:cNvSpPr>
          <p:nvPr>
            <p:ph type="title"/>
          </p:nvPr>
        </p:nvSpPr>
        <p:spPr>
          <a:xfrm>
            <a:off x="2550169" y="1322640"/>
            <a:ext cx="1928366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93" name="Shape"/>
          <p:cNvSpPr>
            <a:spLocks noGrp="1"/>
          </p:cNvSpPr>
          <p:nvPr>
            <p:ph type="body" sz="quarter" idx="28"/>
          </p:nvPr>
        </p:nvSpPr>
        <p:spPr>
          <a:xfrm>
            <a:off x="3196786" y="5318268"/>
            <a:ext cx="653238" cy="898342"/>
          </a:xfrm>
          <a:custGeom>
            <a:avLst/>
            <a:gdLst/>
            <a:ahLst/>
            <a:cxnLst>
              <a:cxn ang="0">
                <a:pos x="wd2" y="hd2"/>
              </a:cxn>
              <a:cxn ang="5400000">
                <a:pos x="wd2" y="hd2"/>
              </a:cxn>
              <a:cxn ang="10800000">
                <a:pos x="wd2" y="hd2"/>
              </a:cxn>
              <a:cxn ang="16200000">
                <a:pos x="wd2" y="hd2"/>
              </a:cxn>
            </a:cxnLst>
            <a:rect l="0" t="0" r="r" b="b"/>
            <a:pathLst>
              <a:path w="21600" h="21600" extrusionOk="0">
                <a:moveTo>
                  <a:pt x="17248" y="5865"/>
                </a:moveTo>
                <a:cubicBezTo>
                  <a:pt x="16662" y="5323"/>
                  <a:pt x="15897" y="4892"/>
                  <a:pt x="14952" y="4573"/>
                </a:cubicBezTo>
                <a:cubicBezTo>
                  <a:pt x="14007" y="4253"/>
                  <a:pt x="13096" y="4094"/>
                  <a:pt x="12217" y="4094"/>
                </a:cubicBezTo>
                <a:cubicBezTo>
                  <a:pt x="11764" y="4094"/>
                  <a:pt x="11305" y="4123"/>
                  <a:pt x="10840" y="4181"/>
                </a:cubicBezTo>
                <a:cubicBezTo>
                  <a:pt x="10374" y="4239"/>
                  <a:pt x="9955" y="4350"/>
                  <a:pt x="9582" y="4514"/>
                </a:cubicBezTo>
                <a:cubicBezTo>
                  <a:pt x="9209" y="4679"/>
                  <a:pt x="8897" y="4892"/>
                  <a:pt x="8644" y="5153"/>
                </a:cubicBezTo>
                <a:cubicBezTo>
                  <a:pt x="8391" y="5415"/>
                  <a:pt x="8265" y="5748"/>
                  <a:pt x="8265" y="6155"/>
                </a:cubicBezTo>
                <a:cubicBezTo>
                  <a:pt x="8265" y="6503"/>
                  <a:pt x="8365" y="6793"/>
                  <a:pt x="8564" y="7026"/>
                </a:cubicBezTo>
                <a:cubicBezTo>
                  <a:pt x="8764" y="7258"/>
                  <a:pt x="9056" y="7461"/>
                  <a:pt x="9442" y="7636"/>
                </a:cubicBezTo>
                <a:cubicBezTo>
                  <a:pt x="9828" y="7810"/>
                  <a:pt x="10287" y="7969"/>
                  <a:pt x="10820" y="8114"/>
                </a:cubicBezTo>
                <a:cubicBezTo>
                  <a:pt x="11352" y="8260"/>
                  <a:pt x="11951" y="8410"/>
                  <a:pt x="12617" y="8565"/>
                </a:cubicBezTo>
                <a:cubicBezTo>
                  <a:pt x="13575" y="8797"/>
                  <a:pt x="14573" y="9054"/>
                  <a:pt x="15611" y="9334"/>
                </a:cubicBezTo>
                <a:cubicBezTo>
                  <a:pt x="16649" y="9615"/>
                  <a:pt x="17594" y="9987"/>
                  <a:pt x="18446" y="10452"/>
                </a:cubicBezTo>
                <a:cubicBezTo>
                  <a:pt x="19297" y="10916"/>
                  <a:pt x="20003" y="11492"/>
                  <a:pt x="20562" y="12179"/>
                </a:cubicBezTo>
                <a:cubicBezTo>
                  <a:pt x="21121" y="12866"/>
                  <a:pt x="21400" y="13723"/>
                  <a:pt x="21400" y="14748"/>
                </a:cubicBezTo>
                <a:cubicBezTo>
                  <a:pt x="21400" y="15929"/>
                  <a:pt x="21101" y="16950"/>
                  <a:pt x="20502" y="17811"/>
                </a:cubicBezTo>
                <a:cubicBezTo>
                  <a:pt x="19903" y="18673"/>
                  <a:pt x="19098" y="19384"/>
                  <a:pt x="18087" y="19945"/>
                </a:cubicBezTo>
                <a:cubicBezTo>
                  <a:pt x="17075" y="20507"/>
                  <a:pt x="15917" y="20923"/>
                  <a:pt x="14613" y="21194"/>
                </a:cubicBezTo>
                <a:cubicBezTo>
                  <a:pt x="13308" y="21465"/>
                  <a:pt x="11964" y="21600"/>
                  <a:pt x="10580" y="21600"/>
                </a:cubicBezTo>
                <a:cubicBezTo>
                  <a:pt x="8557" y="21600"/>
                  <a:pt x="6601" y="21343"/>
                  <a:pt x="4711" y="20831"/>
                </a:cubicBezTo>
                <a:cubicBezTo>
                  <a:pt x="2821" y="20318"/>
                  <a:pt x="1251" y="19587"/>
                  <a:pt x="0" y="18639"/>
                </a:cubicBezTo>
                <a:lnTo>
                  <a:pt x="4472" y="15329"/>
                </a:lnTo>
                <a:cubicBezTo>
                  <a:pt x="5164" y="15949"/>
                  <a:pt x="6075" y="16466"/>
                  <a:pt x="7207" y="16882"/>
                </a:cubicBezTo>
                <a:cubicBezTo>
                  <a:pt x="8338" y="17299"/>
                  <a:pt x="9463" y="17507"/>
                  <a:pt x="10580" y="17507"/>
                </a:cubicBezTo>
                <a:cubicBezTo>
                  <a:pt x="11086" y="17507"/>
                  <a:pt x="11579" y="17468"/>
                  <a:pt x="12058" y="17390"/>
                </a:cubicBezTo>
                <a:cubicBezTo>
                  <a:pt x="12537" y="17313"/>
                  <a:pt x="12956" y="17187"/>
                  <a:pt x="13315" y="17013"/>
                </a:cubicBezTo>
                <a:cubicBezTo>
                  <a:pt x="13675" y="16839"/>
                  <a:pt x="13960" y="16607"/>
                  <a:pt x="14174" y="16316"/>
                </a:cubicBezTo>
                <a:cubicBezTo>
                  <a:pt x="14387" y="16026"/>
                  <a:pt x="14493" y="15677"/>
                  <a:pt x="14493" y="15271"/>
                </a:cubicBezTo>
                <a:cubicBezTo>
                  <a:pt x="14493" y="14884"/>
                  <a:pt x="14360" y="14555"/>
                  <a:pt x="14094" y="14284"/>
                </a:cubicBezTo>
                <a:cubicBezTo>
                  <a:pt x="13828" y="14013"/>
                  <a:pt x="13448" y="13766"/>
                  <a:pt x="12956" y="13544"/>
                </a:cubicBezTo>
                <a:cubicBezTo>
                  <a:pt x="12463" y="13321"/>
                  <a:pt x="11851" y="13118"/>
                  <a:pt x="11119" y="12934"/>
                </a:cubicBezTo>
                <a:cubicBezTo>
                  <a:pt x="10387" y="12750"/>
                  <a:pt x="9555" y="12552"/>
                  <a:pt x="8624" y="12339"/>
                </a:cubicBezTo>
                <a:cubicBezTo>
                  <a:pt x="7719" y="12126"/>
                  <a:pt x="6834" y="11874"/>
                  <a:pt x="5969" y="11584"/>
                </a:cubicBezTo>
                <a:cubicBezTo>
                  <a:pt x="5104" y="11294"/>
                  <a:pt x="4332" y="10921"/>
                  <a:pt x="3653" y="10466"/>
                </a:cubicBezTo>
                <a:cubicBezTo>
                  <a:pt x="2975" y="10012"/>
                  <a:pt x="2429" y="9460"/>
                  <a:pt x="2016" y="8811"/>
                </a:cubicBezTo>
                <a:cubicBezTo>
                  <a:pt x="1603" y="8163"/>
                  <a:pt x="1398" y="7374"/>
                  <a:pt x="1398" y="6445"/>
                </a:cubicBezTo>
                <a:cubicBezTo>
                  <a:pt x="1398" y="5303"/>
                  <a:pt x="1717" y="4326"/>
                  <a:pt x="2356" y="3513"/>
                </a:cubicBezTo>
                <a:cubicBezTo>
                  <a:pt x="2995" y="2700"/>
                  <a:pt x="3833" y="2032"/>
                  <a:pt x="4871" y="1510"/>
                </a:cubicBezTo>
                <a:cubicBezTo>
                  <a:pt x="5909" y="987"/>
                  <a:pt x="7080" y="605"/>
                  <a:pt x="8384" y="363"/>
                </a:cubicBezTo>
                <a:cubicBezTo>
                  <a:pt x="9688" y="121"/>
                  <a:pt x="11006" y="0"/>
                  <a:pt x="12337" y="0"/>
                </a:cubicBezTo>
                <a:cubicBezTo>
                  <a:pt x="13934" y="0"/>
                  <a:pt x="15564" y="213"/>
                  <a:pt x="17228" y="639"/>
                </a:cubicBezTo>
                <a:cubicBezTo>
                  <a:pt x="18891" y="1065"/>
                  <a:pt x="20349" y="1694"/>
                  <a:pt x="21600" y="2526"/>
                </a:cubicBezTo>
                <a:cubicBezTo>
                  <a:pt x="21600" y="2526"/>
                  <a:pt x="17248" y="5865"/>
                  <a:pt x="17248" y="5865"/>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4" name="Shape"/>
          <p:cNvSpPr>
            <a:spLocks noGrp="1"/>
          </p:cNvSpPr>
          <p:nvPr>
            <p:ph type="body" sz="quarter" idx="29"/>
          </p:nvPr>
        </p:nvSpPr>
        <p:spPr>
          <a:xfrm>
            <a:off x="2973601" y="9968197"/>
            <a:ext cx="1099608" cy="1063952"/>
          </a:xfrm>
          <a:custGeom>
            <a:avLst/>
            <a:gdLst/>
            <a:ahLst/>
            <a:cxnLst>
              <a:cxn ang="0">
                <a:pos x="wd2" y="hd2"/>
              </a:cxn>
              <a:cxn ang="5400000">
                <a:pos x="wd2" y="hd2"/>
              </a:cxn>
              <a:cxn ang="10800000">
                <a:pos x="wd2" y="hd2"/>
              </a:cxn>
              <a:cxn ang="16200000">
                <a:pos x="wd2" y="hd2"/>
              </a:cxn>
            </a:cxnLst>
            <a:rect l="0" t="0" r="r" b="b"/>
            <a:pathLst>
              <a:path w="21600" h="21600" extrusionOk="0">
                <a:moveTo>
                  <a:pt x="16473" y="10713"/>
                </a:moveTo>
                <a:cubicBezTo>
                  <a:pt x="16473" y="9825"/>
                  <a:pt x="16333" y="8995"/>
                  <a:pt x="16053" y="8223"/>
                </a:cubicBezTo>
                <a:cubicBezTo>
                  <a:pt x="15773" y="7451"/>
                  <a:pt x="15385" y="6790"/>
                  <a:pt x="14890" y="6240"/>
                </a:cubicBezTo>
                <a:cubicBezTo>
                  <a:pt x="14395" y="5689"/>
                  <a:pt x="13798" y="5255"/>
                  <a:pt x="13097" y="4937"/>
                </a:cubicBezTo>
                <a:cubicBezTo>
                  <a:pt x="12397" y="4618"/>
                  <a:pt x="11627" y="4459"/>
                  <a:pt x="10786" y="4459"/>
                </a:cubicBezTo>
                <a:cubicBezTo>
                  <a:pt x="9946" y="4459"/>
                  <a:pt x="9179" y="4618"/>
                  <a:pt x="8489" y="4937"/>
                </a:cubicBezTo>
                <a:cubicBezTo>
                  <a:pt x="7798" y="5255"/>
                  <a:pt x="7200" y="5689"/>
                  <a:pt x="6696" y="6240"/>
                </a:cubicBezTo>
                <a:cubicBezTo>
                  <a:pt x="6191" y="6790"/>
                  <a:pt x="5804" y="7451"/>
                  <a:pt x="5533" y="8223"/>
                </a:cubicBezTo>
                <a:cubicBezTo>
                  <a:pt x="5262" y="8995"/>
                  <a:pt x="5127" y="9825"/>
                  <a:pt x="5127" y="10713"/>
                </a:cubicBezTo>
                <a:cubicBezTo>
                  <a:pt x="5127" y="11640"/>
                  <a:pt x="5267" y="12494"/>
                  <a:pt x="5547" y="13276"/>
                </a:cubicBezTo>
                <a:cubicBezTo>
                  <a:pt x="5827" y="14057"/>
                  <a:pt x="6215" y="14728"/>
                  <a:pt x="6710" y="15288"/>
                </a:cubicBezTo>
                <a:cubicBezTo>
                  <a:pt x="7204" y="15848"/>
                  <a:pt x="7798" y="16287"/>
                  <a:pt x="8489" y="16605"/>
                </a:cubicBezTo>
                <a:cubicBezTo>
                  <a:pt x="9179" y="16924"/>
                  <a:pt x="9946" y="17083"/>
                  <a:pt x="10786" y="17083"/>
                </a:cubicBezTo>
                <a:cubicBezTo>
                  <a:pt x="11627" y="17083"/>
                  <a:pt x="12392" y="16924"/>
                  <a:pt x="13083" y="16605"/>
                </a:cubicBezTo>
                <a:cubicBezTo>
                  <a:pt x="13774" y="16287"/>
                  <a:pt x="14372" y="15848"/>
                  <a:pt x="14876" y="15288"/>
                </a:cubicBezTo>
                <a:cubicBezTo>
                  <a:pt x="15381" y="14728"/>
                  <a:pt x="15773" y="14057"/>
                  <a:pt x="16053" y="13276"/>
                </a:cubicBezTo>
                <a:cubicBezTo>
                  <a:pt x="16333" y="12494"/>
                  <a:pt x="16473" y="11640"/>
                  <a:pt x="16473" y="10713"/>
                </a:cubicBezTo>
                <a:close/>
                <a:moveTo>
                  <a:pt x="21600" y="10713"/>
                </a:moveTo>
                <a:cubicBezTo>
                  <a:pt x="21600" y="12335"/>
                  <a:pt x="21329" y="13816"/>
                  <a:pt x="20788" y="15158"/>
                </a:cubicBezTo>
                <a:cubicBezTo>
                  <a:pt x="20246" y="16499"/>
                  <a:pt x="19494" y="17648"/>
                  <a:pt x="18532" y="18603"/>
                </a:cubicBezTo>
                <a:cubicBezTo>
                  <a:pt x="17570" y="19559"/>
                  <a:pt x="16426" y="20297"/>
                  <a:pt x="15100" y="20818"/>
                </a:cubicBezTo>
                <a:cubicBezTo>
                  <a:pt x="13774" y="21339"/>
                  <a:pt x="12336" y="21600"/>
                  <a:pt x="10786" y="21600"/>
                </a:cubicBezTo>
                <a:cubicBezTo>
                  <a:pt x="9236" y="21600"/>
                  <a:pt x="7802" y="21339"/>
                  <a:pt x="6486" y="20818"/>
                </a:cubicBezTo>
                <a:cubicBezTo>
                  <a:pt x="5169" y="20297"/>
                  <a:pt x="4029" y="19559"/>
                  <a:pt x="3068" y="18603"/>
                </a:cubicBezTo>
                <a:cubicBezTo>
                  <a:pt x="2106" y="17648"/>
                  <a:pt x="1354" y="16499"/>
                  <a:pt x="812" y="15158"/>
                </a:cubicBezTo>
                <a:cubicBezTo>
                  <a:pt x="271" y="13816"/>
                  <a:pt x="0" y="12335"/>
                  <a:pt x="0" y="10713"/>
                </a:cubicBezTo>
                <a:cubicBezTo>
                  <a:pt x="0" y="9073"/>
                  <a:pt x="271" y="7591"/>
                  <a:pt x="812" y="6269"/>
                </a:cubicBezTo>
                <a:cubicBezTo>
                  <a:pt x="1354" y="4947"/>
                  <a:pt x="2106" y="3822"/>
                  <a:pt x="3068" y="2895"/>
                </a:cubicBezTo>
                <a:cubicBezTo>
                  <a:pt x="4029" y="1969"/>
                  <a:pt x="5169" y="1255"/>
                  <a:pt x="6486" y="753"/>
                </a:cubicBezTo>
                <a:cubicBezTo>
                  <a:pt x="7802" y="251"/>
                  <a:pt x="9236" y="0"/>
                  <a:pt x="10786" y="0"/>
                </a:cubicBezTo>
                <a:cubicBezTo>
                  <a:pt x="12336" y="0"/>
                  <a:pt x="13774" y="251"/>
                  <a:pt x="15100" y="753"/>
                </a:cubicBezTo>
                <a:cubicBezTo>
                  <a:pt x="16426" y="1255"/>
                  <a:pt x="17570" y="1969"/>
                  <a:pt x="18532" y="2895"/>
                </a:cubicBezTo>
                <a:cubicBezTo>
                  <a:pt x="19494" y="3822"/>
                  <a:pt x="20246" y="4947"/>
                  <a:pt x="20788" y="6269"/>
                </a:cubicBezTo>
                <a:cubicBezTo>
                  <a:pt x="21329" y="7591"/>
                  <a:pt x="21600" y="9073"/>
                  <a:pt x="21600" y="10713"/>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5" name="Shape"/>
          <p:cNvSpPr>
            <a:spLocks noGrp="1"/>
          </p:cNvSpPr>
          <p:nvPr>
            <p:ph type="body" sz="quarter" idx="30"/>
          </p:nvPr>
        </p:nvSpPr>
        <p:spPr>
          <a:xfrm>
            <a:off x="20540950" y="10051002"/>
            <a:ext cx="724516" cy="898342"/>
          </a:xfrm>
          <a:custGeom>
            <a:avLst/>
            <a:gdLst/>
            <a:ahLst/>
            <a:cxnLst>
              <a:cxn ang="0">
                <a:pos x="wd2" y="hd2"/>
              </a:cxn>
              <a:cxn ang="5400000">
                <a:pos x="wd2" y="hd2"/>
              </a:cxn>
              <a:cxn ang="10800000">
                <a:pos x="wd2" y="hd2"/>
              </a:cxn>
              <a:cxn ang="16200000">
                <a:pos x="wd2" y="hd2"/>
              </a:cxn>
            </a:cxnLst>
            <a:rect l="0" t="0" r="r" b="b"/>
            <a:pathLst>
              <a:path w="21600" h="21600" extrusionOk="0">
                <a:moveTo>
                  <a:pt x="14034" y="4454"/>
                </a:moveTo>
                <a:lnTo>
                  <a:pt x="14034" y="21600"/>
                </a:lnTo>
                <a:lnTo>
                  <a:pt x="7566" y="21600"/>
                </a:lnTo>
                <a:lnTo>
                  <a:pt x="7566" y="4454"/>
                </a:lnTo>
                <a:lnTo>
                  <a:pt x="0" y="4454"/>
                </a:lnTo>
                <a:lnTo>
                  <a:pt x="0" y="0"/>
                </a:lnTo>
                <a:lnTo>
                  <a:pt x="21600" y="0"/>
                </a:lnTo>
                <a:lnTo>
                  <a:pt x="21600" y="4454"/>
                </a:lnTo>
                <a:cubicBezTo>
                  <a:pt x="21600" y="4454"/>
                  <a:pt x="14034" y="4454"/>
                  <a:pt x="14034" y="4454"/>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6" name="Circle"/>
          <p:cNvSpPr>
            <a:spLocks noGrp="1"/>
          </p:cNvSpPr>
          <p:nvPr>
            <p:ph type="body" sz="quarter" idx="31"/>
          </p:nvPr>
        </p:nvSpPr>
        <p:spPr>
          <a:xfrm>
            <a:off x="19916264" y="4780495"/>
            <a:ext cx="1973889"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7" name="Shape"/>
          <p:cNvSpPr>
            <a:spLocks noGrp="1"/>
          </p:cNvSpPr>
          <p:nvPr>
            <p:ph type="body" sz="quarter" idx="32"/>
          </p:nvPr>
        </p:nvSpPr>
        <p:spPr>
          <a:xfrm>
            <a:off x="20255045" y="5319732"/>
            <a:ext cx="1296326" cy="895413"/>
          </a:xfrm>
          <a:custGeom>
            <a:avLst/>
            <a:gdLst/>
            <a:ahLst/>
            <a:cxnLst>
              <a:cxn ang="0">
                <a:pos x="wd2" y="hd2"/>
              </a:cxn>
              <a:cxn ang="5400000">
                <a:pos x="wd2" y="hd2"/>
              </a:cxn>
              <a:cxn ang="10800000">
                <a:pos x="wd2" y="hd2"/>
              </a:cxn>
              <a:cxn ang="16200000">
                <a:pos x="wd2" y="hd2"/>
              </a:cxn>
            </a:cxnLst>
            <a:rect l="0" t="0" r="r" b="b"/>
            <a:pathLst>
              <a:path w="21600" h="21600" extrusionOk="0">
                <a:moveTo>
                  <a:pt x="17343" y="21600"/>
                </a:moveTo>
                <a:lnTo>
                  <a:pt x="13782" y="21600"/>
                </a:lnTo>
                <a:lnTo>
                  <a:pt x="10832" y="6986"/>
                </a:lnTo>
                <a:lnTo>
                  <a:pt x="10768" y="6986"/>
                </a:lnTo>
                <a:lnTo>
                  <a:pt x="7818" y="21600"/>
                </a:lnTo>
                <a:lnTo>
                  <a:pt x="4236" y="21600"/>
                </a:lnTo>
                <a:lnTo>
                  <a:pt x="0" y="0"/>
                </a:lnTo>
                <a:lnTo>
                  <a:pt x="3877" y="0"/>
                </a:lnTo>
                <a:lnTo>
                  <a:pt x="6238" y="14370"/>
                </a:lnTo>
                <a:lnTo>
                  <a:pt x="6301" y="14370"/>
                </a:lnTo>
                <a:lnTo>
                  <a:pt x="8956" y="0"/>
                </a:lnTo>
                <a:lnTo>
                  <a:pt x="12707" y="0"/>
                </a:lnTo>
                <a:lnTo>
                  <a:pt x="15383" y="14370"/>
                </a:lnTo>
                <a:lnTo>
                  <a:pt x="15447" y="14370"/>
                </a:lnTo>
                <a:lnTo>
                  <a:pt x="17849" y="0"/>
                </a:lnTo>
                <a:lnTo>
                  <a:pt x="21600" y="0"/>
                </a:lnTo>
                <a:cubicBezTo>
                  <a:pt x="21600" y="0"/>
                  <a:pt x="17343" y="21600"/>
                  <a:pt x="17343" y="21600"/>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8" name="Body Level One…"/>
          <p:cNvSpPr txBox="1">
            <a:spLocks noGrp="1"/>
          </p:cNvSpPr>
          <p:nvPr>
            <p:ph type="body" sz="quarter" idx="1"/>
          </p:nvPr>
        </p:nvSpPr>
        <p:spPr>
          <a:xfrm>
            <a:off x="5264851" y="4112272"/>
            <a:ext cx="6132393" cy="3310334"/>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99" name="Integer posuere erat a ante…"/>
          <p:cNvSpPr txBox="1">
            <a:spLocks noGrp="1"/>
          </p:cNvSpPr>
          <p:nvPr>
            <p:ph type="body" sz="quarter" idx="33"/>
          </p:nvPr>
        </p:nvSpPr>
        <p:spPr>
          <a:xfrm>
            <a:off x="12986756" y="4112272"/>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Integer posuere erat a ante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Venenatis dapibus posuere velit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aliquet. Curabitur blandit tempus</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Porttitor justo</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Nullam id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nibh ultricies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vehicula ut id elit.</a:t>
            </a:r>
          </a:p>
        </p:txBody>
      </p:sp>
      <p:sp>
        <p:nvSpPr>
          <p:cNvPr id="200" name="Lorem ipsum dolor…"/>
          <p:cNvSpPr txBox="1">
            <a:spLocks noGrp="1"/>
          </p:cNvSpPr>
          <p:nvPr>
            <p:ph type="body" sz="quarter" idx="34"/>
          </p:nvPr>
        </p:nvSpPr>
        <p:spPr>
          <a:xfrm>
            <a:off x="12986756"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Lorem ipsum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sit amet,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adipiscing 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eu leo quam.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Pellentesque ornare sem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lacinia quam venenatis vestibulum.</a:t>
            </a:r>
          </a:p>
        </p:txBody>
      </p:sp>
      <p:sp>
        <p:nvSpPr>
          <p:cNvPr id="201" name="Vestibulum…"/>
          <p:cNvSpPr txBox="1">
            <a:spLocks noGrp="1"/>
          </p:cNvSpPr>
          <p:nvPr>
            <p:ph type="body" sz="quarter" idx="35"/>
          </p:nvPr>
        </p:nvSpPr>
        <p:spPr>
          <a:xfrm>
            <a:off x="5264851"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Vestibulum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ligula porta felis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euismod semper.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0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209" name="Rounded Rectangle"/>
          <p:cNvSpPr>
            <a:spLocks noGrp="1"/>
          </p:cNvSpPr>
          <p:nvPr>
            <p:ph type="body" sz="quarter" idx="21"/>
          </p:nvPr>
        </p:nvSpPr>
        <p:spPr>
          <a:xfrm rot="16200000">
            <a:off x="5969012"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0" name="Shape"/>
          <p:cNvSpPr>
            <a:spLocks noGrp="1"/>
          </p:cNvSpPr>
          <p:nvPr>
            <p:ph type="body" sz="quarter" idx="22"/>
          </p:nvPr>
        </p:nvSpPr>
        <p:spPr>
          <a:xfrm>
            <a:off x="2552495"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1" name="Rounded Rectangle"/>
          <p:cNvSpPr>
            <a:spLocks noGrp="1"/>
          </p:cNvSpPr>
          <p:nvPr>
            <p:ph type="body" sz="quarter" idx="23"/>
          </p:nvPr>
        </p:nvSpPr>
        <p:spPr>
          <a:xfrm rot="16200000">
            <a:off x="5969012"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2" name="Rounded Rectangle"/>
          <p:cNvSpPr>
            <a:spLocks noGrp="1"/>
          </p:cNvSpPr>
          <p:nvPr>
            <p:ph type="body" sz="quarter" idx="24"/>
          </p:nvPr>
        </p:nvSpPr>
        <p:spPr>
          <a:xfrm rot="16200000">
            <a:off x="5969012"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3" name="Rounded Rectangle"/>
          <p:cNvSpPr>
            <a:spLocks noGrp="1"/>
          </p:cNvSpPr>
          <p:nvPr>
            <p:ph type="body" sz="quarter" idx="25"/>
          </p:nvPr>
        </p:nvSpPr>
        <p:spPr>
          <a:xfrm rot="16200000">
            <a:off x="15801388"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4" name="Rounded Rectangle"/>
          <p:cNvSpPr>
            <a:spLocks noGrp="1"/>
          </p:cNvSpPr>
          <p:nvPr>
            <p:ph type="body" sz="quarter" idx="26"/>
          </p:nvPr>
        </p:nvSpPr>
        <p:spPr>
          <a:xfrm rot="16200000">
            <a:off x="15801388"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5" name="Rounded Rectangle"/>
          <p:cNvSpPr>
            <a:spLocks noGrp="1"/>
          </p:cNvSpPr>
          <p:nvPr>
            <p:ph type="body" sz="quarter" idx="27"/>
          </p:nvPr>
        </p:nvSpPr>
        <p:spPr>
          <a:xfrm rot="16200000">
            <a:off x="15801388"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6" name="Title Text"/>
          <p:cNvSpPr txBox="1">
            <a:spLocks noGrp="1"/>
          </p:cNvSpPr>
          <p:nvPr>
            <p:ph type="title"/>
          </p:nvPr>
        </p:nvSpPr>
        <p:spPr>
          <a:xfrm>
            <a:off x="2537612" y="1322640"/>
            <a:ext cx="1930877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17" name="Political"/>
          <p:cNvSpPr txBox="1">
            <a:spLocks noGrp="1"/>
          </p:cNvSpPr>
          <p:nvPr>
            <p:ph type="body" sz="quarter" idx="28"/>
          </p:nvPr>
        </p:nvSpPr>
        <p:spPr>
          <a:xfrm rot="16200000">
            <a:off x="2002441" y="4500004"/>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Political</a:t>
            </a:r>
          </a:p>
        </p:txBody>
      </p:sp>
      <p:sp>
        <p:nvSpPr>
          <p:cNvPr id="218" name="Body Level One…"/>
          <p:cNvSpPr txBox="1">
            <a:spLocks noGrp="1"/>
          </p:cNvSpPr>
          <p:nvPr>
            <p:ph type="body" sz="quarter" idx="1"/>
          </p:nvPr>
        </p:nvSpPr>
        <p:spPr>
          <a:xfrm>
            <a:off x="4073966" y="3924562"/>
            <a:ext cx="7642402" cy="2049226"/>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19" name="Shape"/>
          <p:cNvSpPr>
            <a:spLocks noGrp="1"/>
          </p:cNvSpPr>
          <p:nvPr>
            <p:ph type="body" sz="quarter" idx="29"/>
          </p:nvPr>
        </p:nvSpPr>
        <p:spPr>
          <a:xfrm>
            <a:off x="2552495" y="6523688"/>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0" name="social"/>
          <p:cNvSpPr txBox="1">
            <a:spLocks noGrp="1"/>
          </p:cNvSpPr>
          <p:nvPr>
            <p:ph type="body" sz="quarter" idx="30"/>
          </p:nvPr>
        </p:nvSpPr>
        <p:spPr>
          <a:xfrm rot="16200000">
            <a:off x="2002441" y="7399111"/>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social</a:t>
            </a:r>
          </a:p>
        </p:txBody>
      </p:sp>
      <p:sp>
        <p:nvSpPr>
          <p:cNvPr id="221" name="Shape"/>
          <p:cNvSpPr>
            <a:spLocks noGrp="1"/>
          </p:cNvSpPr>
          <p:nvPr>
            <p:ph type="body" sz="quarter" idx="31"/>
          </p:nvPr>
        </p:nvSpPr>
        <p:spPr>
          <a:xfrm>
            <a:off x="2552495" y="9414123"/>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2" name="Legal"/>
          <p:cNvSpPr txBox="1">
            <a:spLocks noGrp="1"/>
          </p:cNvSpPr>
          <p:nvPr>
            <p:ph type="body" sz="quarter" idx="32"/>
          </p:nvPr>
        </p:nvSpPr>
        <p:spPr>
          <a:xfrm rot="16200000">
            <a:off x="2002441" y="10289546"/>
            <a:ext cx="2281618"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Legal</a:t>
            </a:r>
          </a:p>
        </p:txBody>
      </p:sp>
      <p:sp>
        <p:nvSpPr>
          <p:cNvPr id="223" name="Shape"/>
          <p:cNvSpPr>
            <a:spLocks noGrp="1"/>
          </p:cNvSpPr>
          <p:nvPr>
            <p:ph type="body" sz="quarter" idx="33"/>
          </p:nvPr>
        </p:nvSpPr>
        <p:spPr>
          <a:xfrm flipH="1">
            <a:off x="20655948"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4" name="Economic"/>
          <p:cNvSpPr txBox="1">
            <a:spLocks noGrp="1"/>
          </p:cNvSpPr>
          <p:nvPr>
            <p:ph type="body" sz="quarter" idx="34"/>
          </p:nvPr>
        </p:nvSpPr>
        <p:spPr>
          <a:xfrm rot="5400000">
            <a:off x="20105893" y="4500004"/>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Economic</a:t>
            </a:r>
          </a:p>
        </p:txBody>
      </p:sp>
      <p:sp>
        <p:nvSpPr>
          <p:cNvPr id="225" name="Shape"/>
          <p:cNvSpPr>
            <a:spLocks noGrp="1"/>
          </p:cNvSpPr>
          <p:nvPr>
            <p:ph type="body" sz="quarter" idx="35"/>
          </p:nvPr>
        </p:nvSpPr>
        <p:spPr>
          <a:xfrm flipH="1">
            <a:off x="20655948" y="6526596"/>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6" name="technology"/>
          <p:cNvSpPr txBox="1">
            <a:spLocks noGrp="1"/>
          </p:cNvSpPr>
          <p:nvPr>
            <p:ph type="body" sz="quarter" idx="36"/>
          </p:nvPr>
        </p:nvSpPr>
        <p:spPr>
          <a:xfrm rot="5400000">
            <a:off x="20105893" y="7402019"/>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technology</a:t>
            </a:r>
          </a:p>
        </p:txBody>
      </p:sp>
      <p:sp>
        <p:nvSpPr>
          <p:cNvPr id="227" name="Shape"/>
          <p:cNvSpPr>
            <a:spLocks noGrp="1"/>
          </p:cNvSpPr>
          <p:nvPr>
            <p:ph type="body" sz="quarter" idx="37"/>
          </p:nvPr>
        </p:nvSpPr>
        <p:spPr>
          <a:xfrm flipH="1">
            <a:off x="20655948" y="9424151"/>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8" name="environment"/>
          <p:cNvSpPr txBox="1">
            <a:spLocks noGrp="1"/>
          </p:cNvSpPr>
          <p:nvPr>
            <p:ph type="body" sz="quarter" idx="38"/>
          </p:nvPr>
        </p:nvSpPr>
        <p:spPr>
          <a:xfrm rot="5400000">
            <a:off x="20105893" y="10299575"/>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environment</a:t>
            </a:r>
          </a:p>
        </p:txBody>
      </p:sp>
      <p:sp>
        <p:nvSpPr>
          <p:cNvPr id="229" name="Maecenas sed diam eget risus varius blandit sit amet non magna.…"/>
          <p:cNvSpPr txBox="1">
            <a:spLocks noGrp="1"/>
          </p:cNvSpPr>
          <p:nvPr>
            <p:ph type="body" sz="quarter" idx="39"/>
          </p:nvPr>
        </p:nvSpPr>
        <p:spPr>
          <a:xfrm>
            <a:off x="4073966" y="6817781"/>
            <a:ext cx="7642402"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a:t>
            </a:r>
          </a:p>
        </p:txBody>
      </p:sp>
      <p:sp>
        <p:nvSpPr>
          <p:cNvPr id="230" name="Cum sociis natoque penatibus et magnis dis parturient montes, nascetur ridiculus mus.…"/>
          <p:cNvSpPr txBox="1">
            <a:spLocks noGrp="1"/>
          </p:cNvSpPr>
          <p:nvPr>
            <p:ph type="body" sz="quarter" idx="40"/>
          </p:nvPr>
        </p:nvSpPr>
        <p:spPr>
          <a:xfrm>
            <a:off x="4073966" y="9708215"/>
            <a:ext cx="7642402"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a:t>
            </a:r>
          </a:p>
        </p:txBody>
      </p:sp>
      <p:sp>
        <p:nvSpPr>
          <p:cNvPr id="231" name="Sed posuere consectetur est at lobortis.…"/>
          <p:cNvSpPr txBox="1">
            <a:spLocks noGrp="1"/>
          </p:cNvSpPr>
          <p:nvPr>
            <p:ph type="body" sz="quarter" idx="41"/>
          </p:nvPr>
        </p:nvSpPr>
        <p:spPr>
          <a:xfrm>
            <a:off x="12682515" y="6817781"/>
            <a:ext cx="7642401"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Sed posuere consectetur est at lobortis.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32" name="Donec id elit non mi porta gravida at eget metus.…"/>
          <p:cNvSpPr txBox="1">
            <a:spLocks noGrp="1"/>
          </p:cNvSpPr>
          <p:nvPr>
            <p:ph type="body" sz="quarter" idx="42"/>
          </p:nvPr>
        </p:nvSpPr>
        <p:spPr>
          <a:xfrm>
            <a:off x="12682515" y="9708215"/>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a:t>
            </a:r>
          </a:p>
        </p:txBody>
      </p:sp>
      <p:sp>
        <p:nvSpPr>
          <p:cNvPr id="233" name="Aenean lacinia bibendum nulla sed consectetur.…"/>
          <p:cNvSpPr txBox="1">
            <a:spLocks noGrp="1"/>
          </p:cNvSpPr>
          <p:nvPr>
            <p:ph type="body" sz="quarter" idx="43"/>
          </p:nvPr>
        </p:nvSpPr>
        <p:spPr>
          <a:xfrm>
            <a:off x="12682515" y="3924562"/>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lacinia bibendum nulla sed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Duis mollis, est non commodo luctus, nisi erat porttitor ligula, eget lacinia odio sem nec elit.</a:t>
            </a:r>
          </a:p>
        </p:txBody>
      </p:sp>
      <p:sp>
        <p:nvSpPr>
          <p:cNvPr id="234"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241" name="Rounded Rectangle"/>
          <p:cNvSpPr>
            <a:spLocks noGrp="1"/>
          </p:cNvSpPr>
          <p:nvPr>
            <p:ph type="body" sz="quarter" idx="21"/>
          </p:nvPr>
        </p:nvSpPr>
        <p:spPr>
          <a:xfrm>
            <a:off x="4887852" y="5102098"/>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2" name="Rounded Rectangle"/>
          <p:cNvSpPr>
            <a:spLocks noGrp="1"/>
          </p:cNvSpPr>
          <p:nvPr>
            <p:ph type="body" sz="quarter" idx="22"/>
          </p:nvPr>
        </p:nvSpPr>
        <p:spPr>
          <a:xfrm>
            <a:off x="11942305" y="6160804"/>
            <a:ext cx="7553843" cy="1057957"/>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3" name="Rounded Rectangle"/>
          <p:cNvSpPr>
            <a:spLocks noGrp="1"/>
          </p:cNvSpPr>
          <p:nvPr>
            <p:ph type="body" sz="quarter" idx="23"/>
          </p:nvPr>
        </p:nvSpPr>
        <p:spPr>
          <a:xfrm>
            <a:off x="4887852" y="7222810"/>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4" name="Rounded Rectangle"/>
          <p:cNvSpPr>
            <a:spLocks noGrp="1"/>
          </p:cNvSpPr>
          <p:nvPr>
            <p:ph type="body" sz="quarter" idx="24"/>
          </p:nvPr>
        </p:nvSpPr>
        <p:spPr>
          <a:xfrm>
            <a:off x="11942305" y="8281514"/>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5" name="Rounded Rectangle"/>
          <p:cNvSpPr>
            <a:spLocks noGrp="1"/>
          </p:cNvSpPr>
          <p:nvPr>
            <p:ph type="body" sz="quarter" idx="25"/>
          </p:nvPr>
        </p:nvSpPr>
        <p:spPr>
          <a:xfrm>
            <a:off x="4887852" y="9357529"/>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6" name="Rounded Rectangle"/>
          <p:cNvSpPr>
            <a:spLocks noGrp="1"/>
          </p:cNvSpPr>
          <p:nvPr>
            <p:ph type="body" sz="quarter" idx="26"/>
          </p:nvPr>
        </p:nvSpPr>
        <p:spPr>
          <a:xfrm>
            <a:off x="11942305" y="10416235"/>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7" name="Shape"/>
          <p:cNvSpPr>
            <a:spLocks noGrp="1"/>
          </p:cNvSpPr>
          <p:nvPr>
            <p:ph type="body" sz="quarter" idx="27"/>
          </p:nvPr>
        </p:nvSpPr>
        <p:spPr>
          <a:xfrm>
            <a:off x="8248464" y="4807520"/>
            <a:ext cx="7887354" cy="6854094"/>
          </a:xfrm>
          <a:custGeom>
            <a:avLst/>
            <a:gdLst/>
            <a:ahLst/>
            <a:cxnLst>
              <a:cxn ang="0">
                <a:pos x="wd2" y="hd2"/>
              </a:cxn>
              <a:cxn ang="5400000">
                <a:pos x="wd2" y="hd2"/>
              </a:cxn>
              <a:cxn ang="10800000">
                <a:pos x="wd2" y="hd2"/>
              </a:cxn>
              <a:cxn ang="16200000">
                <a:pos x="wd2" y="hd2"/>
              </a:cxn>
            </a:cxnLst>
            <a:rect l="0" t="0" r="r" b="b"/>
            <a:pathLst>
              <a:path w="21504" h="21600" extrusionOk="0">
                <a:moveTo>
                  <a:pt x="10751" y="0"/>
                </a:moveTo>
                <a:cubicBezTo>
                  <a:pt x="10483" y="0"/>
                  <a:pt x="10214" y="204"/>
                  <a:pt x="10010" y="612"/>
                </a:cubicBezTo>
                <a:lnTo>
                  <a:pt x="8513" y="3611"/>
                </a:lnTo>
                <a:lnTo>
                  <a:pt x="8510" y="3611"/>
                </a:lnTo>
                <a:lnTo>
                  <a:pt x="6712" y="7044"/>
                </a:lnTo>
                <a:lnTo>
                  <a:pt x="6675" y="7044"/>
                </a:lnTo>
                <a:lnTo>
                  <a:pt x="4842" y="10713"/>
                </a:lnTo>
                <a:lnTo>
                  <a:pt x="16661" y="10713"/>
                </a:lnTo>
                <a:lnTo>
                  <a:pt x="14829" y="7044"/>
                </a:lnTo>
                <a:lnTo>
                  <a:pt x="14793" y="7044"/>
                </a:lnTo>
                <a:lnTo>
                  <a:pt x="12993" y="3613"/>
                </a:lnTo>
                <a:lnTo>
                  <a:pt x="11494" y="612"/>
                </a:lnTo>
                <a:cubicBezTo>
                  <a:pt x="11290" y="204"/>
                  <a:pt x="11020" y="0"/>
                  <a:pt x="10751" y="0"/>
                </a:cubicBezTo>
                <a:close/>
                <a:moveTo>
                  <a:pt x="4840" y="10715"/>
                </a:moveTo>
                <a:cubicBezTo>
                  <a:pt x="4840" y="10715"/>
                  <a:pt x="4385" y="11625"/>
                  <a:pt x="3929" y="12539"/>
                </a:cubicBezTo>
                <a:cubicBezTo>
                  <a:pt x="3473" y="13452"/>
                  <a:pt x="3016" y="14368"/>
                  <a:pt x="3011" y="14377"/>
                </a:cubicBezTo>
                <a:lnTo>
                  <a:pt x="3007" y="14377"/>
                </a:lnTo>
                <a:lnTo>
                  <a:pt x="1275" y="17926"/>
                </a:lnTo>
                <a:lnTo>
                  <a:pt x="1267" y="17926"/>
                </a:lnTo>
                <a:lnTo>
                  <a:pt x="173" y="20116"/>
                </a:lnTo>
                <a:cubicBezTo>
                  <a:pt x="-31" y="20524"/>
                  <a:pt x="-48" y="20895"/>
                  <a:pt x="87" y="21164"/>
                </a:cubicBezTo>
                <a:cubicBezTo>
                  <a:pt x="221" y="21433"/>
                  <a:pt x="508" y="21600"/>
                  <a:pt x="916" y="21600"/>
                </a:cubicBezTo>
                <a:lnTo>
                  <a:pt x="20588" y="21600"/>
                </a:lnTo>
                <a:cubicBezTo>
                  <a:pt x="20996" y="21600"/>
                  <a:pt x="21283" y="21433"/>
                  <a:pt x="21418" y="21164"/>
                </a:cubicBezTo>
                <a:cubicBezTo>
                  <a:pt x="21552" y="20895"/>
                  <a:pt x="21533" y="20524"/>
                  <a:pt x="21329" y="20116"/>
                </a:cubicBezTo>
                <a:lnTo>
                  <a:pt x="20333" y="18038"/>
                </a:lnTo>
                <a:lnTo>
                  <a:pt x="20325" y="18038"/>
                </a:lnTo>
                <a:lnTo>
                  <a:pt x="18496" y="14377"/>
                </a:lnTo>
                <a:lnTo>
                  <a:pt x="18492" y="14377"/>
                </a:lnTo>
                <a:lnTo>
                  <a:pt x="16663" y="10715"/>
                </a:lnTo>
                <a:lnTo>
                  <a:pt x="4840" y="10715"/>
                </a:lnTo>
                <a:close/>
              </a:path>
            </a:pathLst>
          </a:custGeom>
          <a:solidFill>
            <a:srgbClr val="FFFFFF"/>
          </a:solidFill>
          <a:effectLst>
            <a:outerShdw blurRad="381000" dir="5400000" rotWithShape="0">
              <a:srgbClr val="000000">
                <a:alpha val="7575"/>
              </a:srgbClr>
            </a:outerShdw>
          </a:effectLst>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8" name="Title Text"/>
          <p:cNvSpPr txBox="1">
            <a:spLocks noGrp="1"/>
          </p:cNvSpPr>
          <p:nvPr>
            <p:ph type="title"/>
          </p:nvPr>
        </p:nvSpPr>
        <p:spPr>
          <a:xfrm>
            <a:off x="2549053" y="1322640"/>
            <a:ext cx="19285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49" name="Shape"/>
          <p:cNvSpPr>
            <a:spLocks noGrp="1"/>
          </p:cNvSpPr>
          <p:nvPr>
            <p:ph type="body" sz="quarter" idx="28"/>
          </p:nvPr>
        </p:nvSpPr>
        <p:spPr>
          <a:xfrm>
            <a:off x="11434223" y="5096061"/>
            <a:ext cx="1515656" cy="1057391"/>
          </a:xfrm>
          <a:custGeom>
            <a:avLst/>
            <a:gdLst/>
            <a:ahLst/>
            <a:cxnLst>
              <a:cxn ang="0">
                <a:pos x="wd2" y="hd2"/>
              </a:cxn>
              <a:cxn ang="5400000">
                <a:pos x="wd2" y="hd2"/>
              </a:cxn>
              <a:cxn ang="10800000">
                <a:pos x="wd2" y="hd2"/>
              </a:cxn>
              <a:cxn ang="16200000">
                <a:pos x="wd2" y="hd2"/>
              </a:cxn>
            </a:cxnLst>
            <a:rect l="0" t="0" r="r" b="b"/>
            <a:pathLst>
              <a:path w="21600" h="20445" extrusionOk="0">
                <a:moveTo>
                  <a:pt x="14374" y="3464"/>
                </a:moveTo>
                <a:cubicBezTo>
                  <a:pt x="12408" y="-1155"/>
                  <a:pt x="9192" y="-1155"/>
                  <a:pt x="7226" y="3464"/>
                </a:cubicBezTo>
                <a:lnTo>
                  <a:pt x="0" y="20445"/>
                </a:lnTo>
                <a:lnTo>
                  <a:pt x="21600" y="20445"/>
                </a:lnTo>
                <a:cubicBezTo>
                  <a:pt x="21600" y="20445"/>
                  <a:pt x="14374" y="3464"/>
                  <a:pt x="14374" y="3464"/>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0" name="Shape"/>
          <p:cNvSpPr>
            <a:spLocks noGrp="1"/>
          </p:cNvSpPr>
          <p:nvPr>
            <p:ph type="body" sz="quarter" idx="29"/>
          </p:nvPr>
        </p:nvSpPr>
        <p:spPr>
          <a:xfrm>
            <a:off x="8522775" y="10405620"/>
            <a:ext cx="7338553" cy="1075214"/>
          </a:xfrm>
          <a:custGeom>
            <a:avLst/>
            <a:gdLst/>
            <a:ahLst/>
            <a:cxnLst>
              <a:cxn ang="0">
                <a:pos x="wd2" y="hd2"/>
              </a:cxn>
              <a:cxn ang="5400000">
                <a:pos x="wd2" y="hd2"/>
              </a:cxn>
              <a:cxn ang="10800000">
                <a:pos x="wd2" y="hd2"/>
              </a:cxn>
              <a:cxn ang="16200000">
                <a:pos x="wd2" y="hd2"/>
              </a:cxn>
            </a:cxnLst>
            <a:rect l="0" t="0" r="r" b="b"/>
            <a:pathLst>
              <a:path w="21144" h="21600" extrusionOk="0">
                <a:moveTo>
                  <a:pt x="169" y="12874"/>
                </a:moveTo>
                <a:cubicBezTo>
                  <a:pt x="-228" y="17673"/>
                  <a:pt x="97" y="21600"/>
                  <a:pt x="892" y="21600"/>
                </a:cubicBezTo>
                <a:lnTo>
                  <a:pt x="20252" y="21600"/>
                </a:lnTo>
                <a:cubicBezTo>
                  <a:pt x="21047" y="21600"/>
                  <a:pt x="21372" y="17673"/>
                  <a:pt x="20975" y="12874"/>
                </a:cubicBezTo>
                <a:lnTo>
                  <a:pt x="19909" y="0"/>
                </a:lnTo>
                <a:lnTo>
                  <a:pt x="1236" y="0"/>
                </a:lnTo>
                <a:cubicBezTo>
                  <a:pt x="1236" y="0"/>
                  <a:pt x="169" y="12874"/>
                  <a:pt x="169" y="12874"/>
                </a:cubicBez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1" name="Shape"/>
          <p:cNvSpPr>
            <a:spLocks noGrp="1"/>
          </p:cNvSpPr>
          <p:nvPr>
            <p:ph type="body" sz="quarter" idx="30"/>
          </p:nvPr>
        </p:nvSpPr>
        <p:spPr>
          <a:xfrm>
            <a:off x="10813646" y="6152813"/>
            <a:ext cx="2756811" cy="10744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40" y="0"/>
                </a:lnTo>
                <a:lnTo>
                  <a:pt x="4860" y="0"/>
                </a:lnTo>
                <a:lnTo>
                  <a:pt x="0" y="21600"/>
                </a:lnTo>
                <a:cubicBezTo>
                  <a:pt x="0" y="21600"/>
                  <a:pt x="21600" y="21600"/>
                  <a:pt x="2160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2" name="Shape"/>
          <p:cNvSpPr>
            <a:spLocks noGrp="1"/>
          </p:cNvSpPr>
          <p:nvPr>
            <p:ph type="body" sz="quarter" idx="31"/>
          </p:nvPr>
        </p:nvSpPr>
        <p:spPr>
          <a:xfrm>
            <a:off x="10193327" y="7206382"/>
            <a:ext cx="3997449" cy="1073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251" y="0"/>
                </a:lnTo>
                <a:lnTo>
                  <a:pt x="3349" y="0"/>
                </a:lnTo>
                <a:cubicBezTo>
                  <a:pt x="3349" y="0"/>
                  <a:pt x="0" y="21600"/>
                  <a:pt x="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3" name="Shape"/>
          <p:cNvSpPr>
            <a:spLocks noGrp="1"/>
          </p:cNvSpPr>
          <p:nvPr>
            <p:ph type="body" sz="quarter" idx="32"/>
          </p:nvPr>
        </p:nvSpPr>
        <p:spPr>
          <a:xfrm>
            <a:off x="9572746" y="8262763"/>
            <a:ext cx="5238610" cy="10740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043" y="0"/>
                </a:lnTo>
                <a:lnTo>
                  <a:pt x="2557" y="0"/>
                </a:lnTo>
                <a:cubicBezTo>
                  <a:pt x="2557" y="0"/>
                  <a:pt x="0" y="21600"/>
                  <a:pt x="0" y="2160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4" name="Shape"/>
          <p:cNvSpPr>
            <a:spLocks noGrp="1"/>
          </p:cNvSpPr>
          <p:nvPr>
            <p:ph type="body" sz="quarter" idx="33"/>
          </p:nvPr>
        </p:nvSpPr>
        <p:spPr>
          <a:xfrm>
            <a:off x="8951965" y="9334191"/>
            <a:ext cx="6480173" cy="1074870"/>
          </a:xfrm>
          <a:custGeom>
            <a:avLst/>
            <a:gdLst/>
            <a:ahLst/>
            <a:cxnLst>
              <a:cxn ang="0">
                <a:pos x="wd2" y="hd2"/>
              </a:cxn>
              <a:cxn ang="5400000">
                <a:pos x="wd2" y="hd2"/>
              </a:cxn>
              <a:cxn ang="10800000">
                <a:pos x="wd2" y="hd2"/>
              </a:cxn>
              <a:cxn ang="16200000">
                <a:pos x="wd2" y="hd2"/>
              </a:cxn>
            </a:cxnLst>
            <a:rect l="0" t="0" r="r" b="b"/>
            <a:pathLst>
              <a:path w="21600" h="21600" extrusionOk="0">
                <a:moveTo>
                  <a:pt x="2069" y="0"/>
                </a:moveTo>
                <a:lnTo>
                  <a:pt x="0" y="21600"/>
                </a:lnTo>
                <a:lnTo>
                  <a:pt x="21600" y="21600"/>
                </a:lnTo>
                <a:lnTo>
                  <a:pt x="19531" y="0"/>
                </a:lnTo>
                <a:cubicBezTo>
                  <a:pt x="19531" y="0"/>
                  <a:pt x="2069" y="0"/>
                  <a:pt x="2069" y="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5" name="vis-…"/>
          <p:cNvSpPr txBox="1">
            <a:spLocks noGrp="1"/>
          </p:cNvSpPr>
          <p:nvPr>
            <p:ph type="body" sz="quarter" idx="34"/>
          </p:nvPr>
        </p:nvSpPr>
        <p:spPr>
          <a:xfrm>
            <a:off x="11981204" y="5303312"/>
            <a:ext cx="421593" cy="697563"/>
          </a:xfrm>
          <a:prstGeom prst="rect">
            <a:avLst/>
          </a:prstGeom>
        </p:spPr>
        <p:txBody>
          <a:bodyPr/>
          <a:lstStyle/>
          <a:p>
            <a:pPr>
              <a:lnSpc>
                <a:spcPct val="80000"/>
              </a:lnSpc>
              <a:spcBef>
                <a:spcPts val="0"/>
              </a:spcBef>
              <a:defRPr sz="1600" cap="all">
                <a:latin typeface="Avenir Next Medium"/>
                <a:ea typeface="Avenir Next Medium"/>
                <a:cs typeface="Avenir Next Medium"/>
                <a:sym typeface="Avenir Next Medium"/>
              </a:defRPr>
            </a:pPr>
            <a:r>
              <a:t>vis-</a:t>
            </a:r>
          </a:p>
          <a:p>
            <a:pPr>
              <a:lnSpc>
                <a:spcPct val="80000"/>
              </a:lnSpc>
              <a:spcBef>
                <a:spcPts val="0"/>
              </a:spcBef>
              <a:defRPr sz="1600" cap="all">
                <a:latin typeface="Avenir Next Medium"/>
                <a:ea typeface="Avenir Next Medium"/>
                <a:cs typeface="Avenir Next Medium"/>
                <a:sym typeface="Avenir Next Medium"/>
              </a:defRPr>
            </a:pPr>
            <a:r>
              <a:t>ion</a:t>
            </a:r>
          </a:p>
        </p:txBody>
      </p:sp>
      <p:sp>
        <p:nvSpPr>
          <p:cNvPr id="256" name="mission"/>
          <p:cNvSpPr txBox="1">
            <a:spLocks noGrp="1"/>
          </p:cNvSpPr>
          <p:nvPr>
            <p:ph type="body" sz="quarter" idx="35"/>
          </p:nvPr>
        </p:nvSpPr>
        <p:spPr>
          <a:xfrm>
            <a:off x="11479327" y="6199409"/>
            <a:ext cx="1425346"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mission</a:t>
            </a:r>
          </a:p>
        </p:txBody>
      </p:sp>
      <p:sp>
        <p:nvSpPr>
          <p:cNvPr id="257" name="VALUES"/>
          <p:cNvSpPr txBox="1">
            <a:spLocks noGrp="1"/>
          </p:cNvSpPr>
          <p:nvPr>
            <p:ph type="body" sz="quarter" idx="36"/>
          </p:nvPr>
        </p:nvSpPr>
        <p:spPr>
          <a:xfrm>
            <a:off x="11102035" y="7293323"/>
            <a:ext cx="2179931"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VALUES</a:t>
            </a:r>
          </a:p>
        </p:txBody>
      </p:sp>
      <p:sp>
        <p:nvSpPr>
          <p:cNvPr id="258" name="Goals"/>
          <p:cNvSpPr txBox="1">
            <a:spLocks noGrp="1"/>
          </p:cNvSpPr>
          <p:nvPr>
            <p:ph type="body" sz="quarter" idx="37"/>
          </p:nvPr>
        </p:nvSpPr>
        <p:spPr>
          <a:xfrm>
            <a:off x="10793416" y="8387476"/>
            <a:ext cx="2797169"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Goals</a:t>
            </a:r>
          </a:p>
        </p:txBody>
      </p:sp>
      <p:sp>
        <p:nvSpPr>
          <p:cNvPr id="259" name="strategy"/>
          <p:cNvSpPr txBox="1">
            <a:spLocks noGrp="1"/>
          </p:cNvSpPr>
          <p:nvPr>
            <p:ph type="body" sz="quarter" idx="38"/>
          </p:nvPr>
        </p:nvSpPr>
        <p:spPr>
          <a:xfrm>
            <a:off x="10398207" y="9481867"/>
            <a:ext cx="3587586"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strategy</a:t>
            </a:r>
          </a:p>
        </p:txBody>
      </p:sp>
      <p:sp>
        <p:nvSpPr>
          <p:cNvPr id="260" name="Action Plan"/>
          <p:cNvSpPr txBox="1">
            <a:spLocks noGrp="1"/>
          </p:cNvSpPr>
          <p:nvPr>
            <p:ph type="body" sz="quarter" idx="39"/>
          </p:nvPr>
        </p:nvSpPr>
        <p:spPr>
          <a:xfrm>
            <a:off x="10012458" y="10576020"/>
            <a:ext cx="4359084"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Action Plan</a:t>
            </a:r>
          </a:p>
        </p:txBody>
      </p:sp>
      <p:sp>
        <p:nvSpPr>
          <p:cNvPr id="261" name="Body Level One…"/>
          <p:cNvSpPr txBox="1">
            <a:spLocks noGrp="1"/>
          </p:cNvSpPr>
          <p:nvPr>
            <p:ph type="body" sz="quarter" idx="1"/>
          </p:nvPr>
        </p:nvSpPr>
        <p:spPr>
          <a:xfrm>
            <a:off x="6248141" y="5282296"/>
            <a:ext cx="4833264"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vl2pPr indent="0" algn="l">
              <a:spcBef>
                <a:spcPts val="0"/>
              </a:spcBef>
              <a:defRPr sz="1800">
                <a:solidFill>
                  <a:srgbClr val="888888"/>
                </a:solidFill>
                <a:latin typeface="+mn-lt"/>
                <a:ea typeface="+mn-ea"/>
                <a:cs typeface="+mn-cs"/>
                <a:sym typeface="Avenir Next Regular"/>
              </a:defRPr>
            </a:lvl2pPr>
            <a:lvl3pPr indent="0" algn="l">
              <a:spcBef>
                <a:spcPts val="0"/>
              </a:spcBef>
              <a:defRPr sz="1800">
                <a:solidFill>
                  <a:srgbClr val="888888"/>
                </a:solidFill>
                <a:latin typeface="+mn-lt"/>
                <a:ea typeface="+mn-ea"/>
                <a:cs typeface="+mn-cs"/>
                <a:sym typeface="Avenir Next Regular"/>
              </a:defRPr>
            </a:lvl3pPr>
            <a:lvl4pPr indent="0" algn="l">
              <a:spcBef>
                <a:spcPts val="0"/>
              </a:spcBef>
              <a:defRPr sz="1800">
                <a:solidFill>
                  <a:srgbClr val="888888"/>
                </a:solidFill>
                <a:latin typeface="+mn-lt"/>
                <a:ea typeface="+mn-ea"/>
                <a:cs typeface="+mn-cs"/>
                <a:sym typeface="Avenir Next Regular"/>
              </a:defRPr>
            </a:lvl4pPr>
            <a:lvl5pPr indent="0" algn="l">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62" name="Vestibulum ligula euismod semper. Donec sed odio dui."/>
          <p:cNvSpPr txBox="1">
            <a:spLocks noGrp="1"/>
          </p:cNvSpPr>
          <p:nvPr>
            <p:ph type="body" sz="quarter" idx="40"/>
          </p:nvPr>
        </p:nvSpPr>
        <p:spPr>
          <a:xfrm>
            <a:off x="6248141" y="7403007"/>
            <a:ext cx="3592368"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Vestibulum ligula euismod semper. Donec sed odio dui.</a:t>
            </a:r>
          </a:p>
        </p:txBody>
      </p:sp>
      <p:sp>
        <p:nvSpPr>
          <p:cNvPr id="263" name="Nulla vitae elit libero, a pharetra augue."/>
          <p:cNvSpPr txBox="1">
            <a:spLocks noGrp="1"/>
          </p:cNvSpPr>
          <p:nvPr>
            <p:ph type="body" sz="quarter" idx="41"/>
          </p:nvPr>
        </p:nvSpPr>
        <p:spPr>
          <a:xfrm>
            <a:off x="6248141" y="9537727"/>
            <a:ext cx="2797169"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Nulla vitae elit libero, a pharetra augue.</a:t>
            </a:r>
          </a:p>
        </p:txBody>
      </p:sp>
      <p:sp>
        <p:nvSpPr>
          <p:cNvPr id="264" name="Vivamus vel laoreet faucibus dolor auctor."/>
          <p:cNvSpPr txBox="1">
            <a:spLocks noGrp="1"/>
          </p:cNvSpPr>
          <p:nvPr>
            <p:ph type="body" sz="quarter" idx="42"/>
          </p:nvPr>
        </p:nvSpPr>
        <p:spPr>
          <a:xfrm>
            <a:off x="15038550" y="8464196"/>
            <a:ext cx="3086184"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vel laoreet faucibus dolor auctor.</a:t>
            </a:r>
          </a:p>
        </p:txBody>
      </p:sp>
      <p:sp>
        <p:nvSpPr>
          <p:cNvPr id="265" name="Vivamus lacus vel dolor auctor."/>
          <p:cNvSpPr txBox="1">
            <a:spLocks noGrp="1"/>
          </p:cNvSpPr>
          <p:nvPr>
            <p:ph type="body" sz="quarter" idx="43"/>
          </p:nvPr>
        </p:nvSpPr>
        <p:spPr>
          <a:xfrm>
            <a:off x="16068324" y="10598915"/>
            <a:ext cx="2056410" cy="697564"/>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lacus vel dolor auctor.</a:t>
            </a:r>
          </a:p>
        </p:txBody>
      </p:sp>
      <p:sp>
        <p:nvSpPr>
          <p:cNvPr id="266" name="Integer erat a dapibus aliquet. Donec non metus auctor fringilla."/>
          <p:cNvSpPr txBox="1">
            <a:spLocks noGrp="1"/>
          </p:cNvSpPr>
          <p:nvPr>
            <p:ph type="body" sz="quarter" idx="44"/>
          </p:nvPr>
        </p:nvSpPr>
        <p:spPr>
          <a:xfrm>
            <a:off x="13957255" y="6343485"/>
            <a:ext cx="4167480"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Integer erat a dapibus aliquet. Donec non metus auctor fringilla.</a:t>
            </a:r>
          </a:p>
        </p:txBody>
      </p:sp>
      <p:sp>
        <p:nvSpPr>
          <p:cNvPr id="267" name="Shape"/>
          <p:cNvSpPr>
            <a:spLocks noGrp="1"/>
          </p:cNvSpPr>
          <p:nvPr>
            <p:ph type="body" sz="quarter" idx="45"/>
          </p:nvPr>
        </p:nvSpPr>
        <p:spPr>
          <a:xfrm>
            <a:off x="18511533" y="6284371"/>
            <a:ext cx="810763" cy="810823"/>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8" name="Shape"/>
          <p:cNvSpPr>
            <a:spLocks noGrp="1"/>
          </p:cNvSpPr>
          <p:nvPr>
            <p:ph type="body" sz="quarter" idx="46"/>
          </p:nvPr>
        </p:nvSpPr>
        <p:spPr>
          <a:xfrm>
            <a:off x="18539673" y="8365638"/>
            <a:ext cx="842059" cy="796121"/>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9" name="Shape"/>
          <p:cNvSpPr>
            <a:spLocks noGrp="1"/>
          </p:cNvSpPr>
          <p:nvPr>
            <p:ph type="body" sz="quarter" idx="47"/>
          </p:nvPr>
        </p:nvSpPr>
        <p:spPr>
          <a:xfrm>
            <a:off x="18539673" y="10525793"/>
            <a:ext cx="810788" cy="810841"/>
          </a:xfrm>
          <a:custGeom>
            <a:avLst/>
            <a:gdLst/>
            <a:ahLst/>
            <a:cxnLst>
              <a:cxn ang="0">
                <a:pos x="wd2" y="hd2"/>
              </a:cxn>
              <a:cxn ang="5400000">
                <a:pos x="wd2" y="hd2"/>
              </a:cxn>
              <a:cxn ang="10800000">
                <a:pos x="wd2" y="hd2"/>
              </a:cxn>
              <a:cxn ang="16200000">
                <a:pos x="wd2" y="hd2"/>
              </a:cxn>
            </a:cxnLst>
            <a:rect l="0" t="0" r="r" b="b"/>
            <a:pathLst>
              <a:path w="21600" h="21600" extrusionOk="0">
                <a:moveTo>
                  <a:pt x="20724" y="10800"/>
                </a:moveTo>
                <a:cubicBezTo>
                  <a:pt x="20724" y="16272"/>
                  <a:pt x="16273" y="20724"/>
                  <a:pt x="10801" y="20724"/>
                </a:cubicBezTo>
                <a:cubicBezTo>
                  <a:pt x="5328" y="20724"/>
                  <a:pt x="876" y="16272"/>
                  <a:pt x="876" y="10800"/>
                </a:cubicBezTo>
                <a:cubicBezTo>
                  <a:pt x="876" y="5328"/>
                  <a:pt x="5328" y="876"/>
                  <a:pt x="10801" y="876"/>
                </a:cubicBezTo>
                <a:cubicBezTo>
                  <a:pt x="16273" y="876"/>
                  <a:pt x="20724" y="5328"/>
                  <a:pt x="20724" y="10800"/>
                </a:cubicBezTo>
                <a:close/>
                <a:moveTo>
                  <a:pt x="21600" y="10800"/>
                </a:moveTo>
                <a:cubicBezTo>
                  <a:pt x="21600" y="4845"/>
                  <a:pt x="16756" y="0"/>
                  <a:pt x="10801" y="0"/>
                </a:cubicBezTo>
                <a:cubicBezTo>
                  <a:pt x="4845" y="0"/>
                  <a:pt x="0" y="4845"/>
                  <a:pt x="0" y="10800"/>
                </a:cubicBezTo>
                <a:cubicBezTo>
                  <a:pt x="0" y="16755"/>
                  <a:pt x="4845" y="21600"/>
                  <a:pt x="10801" y="21600"/>
                </a:cubicBezTo>
                <a:cubicBezTo>
                  <a:pt x="16756" y="21600"/>
                  <a:pt x="21600" y="16755"/>
                  <a:pt x="21600" y="10800"/>
                </a:cubicBezTo>
                <a:close/>
                <a:moveTo>
                  <a:pt x="16773" y="10800"/>
                </a:moveTo>
                <a:lnTo>
                  <a:pt x="12206" y="15366"/>
                </a:lnTo>
                <a:lnTo>
                  <a:pt x="11587" y="14747"/>
                </a:lnTo>
                <a:lnTo>
                  <a:pt x="15096" y="11238"/>
                </a:lnTo>
                <a:lnTo>
                  <a:pt x="4827" y="11238"/>
                </a:lnTo>
                <a:lnTo>
                  <a:pt x="4827" y="10363"/>
                </a:lnTo>
                <a:lnTo>
                  <a:pt x="15096" y="10363"/>
                </a:lnTo>
                <a:lnTo>
                  <a:pt x="11587" y="6853"/>
                </a:lnTo>
                <a:lnTo>
                  <a:pt x="12206" y="6234"/>
                </a:lnTo>
                <a:lnTo>
                  <a:pt x="16773" y="10800"/>
                </a:ln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0" name="Shape"/>
          <p:cNvSpPr>
            <a:spLocks noGrp="1"/>
          </p:cNvSpPr>
          <p:nvPr>
            <p:ph type="body" sz="quarter" idx="48"/>
          </p:nvPr>
        </p:nvSpPr>
        <p:spPr>
          <a:xfrm>
            <a:off x="5017898" y="5225666"/>
            <a:ext cx="810797" cy="810824"/>
          </a:xfrm>
          <a:custGeom>
            <a:avLst/>
            <a:gdLst/>
            <a:ahLst/>
            <a:cxnLst>
              <a:cxn ang="0">
                <a:pos x="wd2" y="hd2"/>
              </a:cxn>
              <a:cxn ang="5400000">
                <a:pos x="wd2" y="hd2"/>
              </a:cxn>
              <a:cxn ang="10800000">
                <a:pos x="wd2" y="hd2"/>
              </a:cxn>
              <a:cxn ang="16200000">
                <a:pos x="wd2" y="hd2"/>
              </a:cxn>
            </a:cxnLst>
            <a:rect l="0" t="0" r="r" b="b"/>
            <a:pathLst>
              <a:path w="21600" h="21600" extrusionOk="0">
                <a:moveTo>
                  <a:pt x="4553" y="10800"/>
                </a:moveTo>
                <a:cubicBezTo>
                  <a:pt x="5324" y="11647"/>
                  <a:pt x="7864" y="14165"/>
                  <a:pt x="10801" y="14165"/>
                </a:cubicBezTo>
                <a:cubicBezTo>
                  <a:pt x="13743" y="14165"/>
                  <a:pt x="16277" y="11648"/>
                  <a:pt x="17048" y="10800"/>
                </a:cubicBezTo>
                <a:cubicBezTo>
                  <a:pt x="16276" y="9953"/>
                  <a:pt x="13737" y="7435"/>
                  <a:pt x="10801" y="7435"/>
                </a:cubicBezTo>
                <a:cubicBezTo>
                  <a:pt x="7858" y="7435"/>
                  <a:pt x="5323" y="9952"/>
                  <a:pt x="4553" y="10800"/>
                </a:cubicBezTo>
                <a:close/>
                <a:moveTo>
                  <a:pt x="10801" y="15041"/>
                </a:moveTo>
                <a:cubicBezTo>
                  <a:pt x="6864" y="15041"/>
                  <a:pt x="3760" y="11236"/>
                  <a:pt x="3630" y="11075"/>
                </a:cubicBezTo>
                <a:lnTo>
                  <a:pt x="3410" y="10800"/>
                </a:lnTo>
                <a:lnTo>
                  <a:pt x="3630" y="10525"/>
                </a:lnTo>
                <a:cubicBezTo>
                  <a:pt x="3760" y="10364"/>
                  <a:pt x="6864" y="6559"/>
                  <a:pt x="10801" y="6559"/>
                </a:cubicBezTo>
                <a:cubicBezTo>
                  <a:pt x="14736" y="6559"/>
                  <a:pt x="17839" y="10364"/>
                  <a:pt x="17970" y="10525"/>
                </a:cubicBezTo>
                <a:lnTo>
                  <a:pt x="18190" y="10800"/>
                </a:lnTo>
                <a:lnTo>
                  <a:pt x="17970" y="11075"/>
                </a:lnTo>
                <a:cubicBezTo>
                  <a:pt x="17839" y="11236"/>
                  <a:pt x="14736" y="15041"/>
                  <a:pt x="10801" y="15041"/>
                </a:cubicBezTo>
                <a:close/>
                <a:moveTo>
                  <a:pt x="10800" y="9122"/>
                </a:moveTo>
                <a:cubicBezTo>
                  <a:pt x="9875" y="9122"/>
                  <a:pt x="9122" y="9874"/>
                  <a:pt x="9122" y="10799"/>
                </a:cubicBezTo>
                <a:cubicBezTo>
                  <a:pt x="9122" y="11725"/>
                  <a:pt x="9875" y="12478"/>
                  <a:pt x="10800" y="12478"/>
                </a:cubicBezTo>
                <a:cubicBezTo>
                  <a:pt x="11725" y="12478"/>
                  <a:pt x="12478" y="11725"/>
                  <a:pt x="12478" y="10799"/>
                </a:cubicBezTo>
                <a:cubicBezTo>
                  <a:pt x="12478" y="9874"/>
                  <a:pt x="11725" y="9122"/>
                  <a:pt x="10800" y="9122"/>
                </a:cubicBezTo>
                <a:close/>
                <a:moveTo>
                  <a:pt x="10800" y="13354"/>
                </a:moveTo>
                <a:cubicBezTo>
                  <a:pt x="9392" y="13354"/>
                  <a:pt x="8246" y="12208"/>
                  <a:pt x="8246" y="10799"/>
                </a:cubicBezTo>
                <a:cubicBezTo>
                  <a:pt x="8246" y="9391"/>
                  <a:pt x="9392" y="8246"/>
                  <a:pt x="10800" y="8246"/>
                </a:cubicBezTo>
                <a:cubicBezTo>
                  <a:pt x="12208" y="8246"/>
                  <a:pt x="13354" y="9391"/>
                  <a:pt x="13354" y="10799"/>
                </a:cubicBezTo>
                <a:cubicBezTo>
                  <a:pt x="13354" y="12208"/>
                  <a:pt x="12208" y="13354"/>
                  <a:pt x="10800" y="13354"/>
                </a:cubicBezTo>
                <a:close/>
                <a:moveTo>
                  <a:pt x="10801" y="876"/>
                </a:moveTo>
                <a:cubicBezTo>
                  <a:pt x="5328" y="876"/>
                  <a:pt x="876" y="5328"/>
                  <a:pt x="876" y="10800"/>
                </a:cubicBezTo>
                <a:cubicBezTo>
                  <a:pt x="876" y="16272"/>
                  <a:pt x="5328" y="20724"/>
                  <a:pt x="10801" y="20724"/>
                </a:cubicBezTo>
                <a:cubicBezTo>
                  <a:pt x="16273" y="20724"/>
                  <a:pt x="20724" y="16272"/>
                  <a:pt x="20724" y="10800"/>
                </a:cubicBezTo>
                <a:cubicBezTo>
                  <a:pt x="20724" y="5328"/>
                  <a:pt x="16273" y="876"/>
                  <a:pt x="10801" y="876"/>
                </a:cubicBezTo>
                <a:close/>
                <a:moveTo>
                  <a:pt x="10801" y="21600"/>
                </a:moveTo>
                <a:cubicBezTo>
                  <a:pt x="4845" y="21600"/>
                  <a:pt x="0" y="16755"/>
                  <a:pt x="0" y="10800"/>
                </a:cubicBezTo>
                <a:cubicBezTo>
                  <a:pt x="0" y="4845"/>
                  <a:pt x="4845" y="0"/>
                  <a:pt x="10801" y="0"/>
                </a:cubicBezTo>
                <a:cubicBezTo>
                  <a:pt x="16755" y="0"/>
                  <a:pt x="21600" y="4845"/>
                  <a:pt x="21600" y="10800"/>
                </a:cubicBezTo>
                <a:cubicBezTo>
                  <a:pt x="21600" y="16755"/>
                  <a:pt x="16755"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1" name="Shape"/>
          <p:cNvSpPr>
            <a:spLocks noGrp="1"/>
          </p:cNvSpPr>
          <p:nvPr>
            <p:ph type="body" sz="quarter" idx="49"/>
          </p:nvPr>
        </p:nvSpPr>
        <p:spPr>
          <a:xfrm>
            <a:off x="5127867" y="9576187"/>
            <a:ext cx="590860" cy="590878"/>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2" name="Shape"/>
          <p:cNvSpPr>
            <a:spLocks noGrp="1"/>
          </p:cNvSpPr>
          <p:nvPr>
            <p:ph type="body" sz="quarter" idx="50"/>
          </p:nvPr>
        </p:nvSpPr>
        <p:spPr>
          <a:xfrm>
            <a:off x="5017903" y="7346368"/>
            <a:ext cx="810788" cy="810842"/>
          </a:xfrm>
          <a:custGeom>
            <a:avLst/>
            <a:gdLst/>
            <a:ahLst/>
            <a:cxnLst>
              <a:cxn ang="0">
                <a:pos x="wd2" y="hd2"/>
              </a:cxn>
              <a:cxn ang="5400000">
                <a:pos x="wd2" y="hd2"/>
              </a:cxn>
              <a:cxn ang="10800000">
                <a:pos x="wd2" y="hd2"/>
              </a:cxn>
              <a:cxn ang="16200000">
                <a:pos x="wd2" y="hd2"/>
              </a:cxn>
            </a:cxnLst>
            <a:rect l="0" t="0" r="r" b="b"/>
            <a:pathLst>
              <a:path w="21600" h="21600" extrusionOk="0">
                <a:moveTo>
                  <a:pt x="8020" y="7028"/>
                </a:moveTo>
                <a:cubicBezTo>
                  <a:pt x="6729" y="7028"/>
                  <a:pt x="5679" y="8079"/>
                  <a:pt x="5679" y="9370"/>
                </a:cubicBezTo>
                <a:cubicBezTo>
                  <a:pt x="5679" y="11504"/>
                  <a:pt x="9176" y="14276"/>
                  <a:pt x="10800" y="15357"/>
                </a:cubicBezTo>
                <a:cubicBezTo>
                  <a:pt x="12423" y="14276"/>
                  <a:pt x="15921" y="11502"/>
                  <a:pt x="15921" y="9370"/>
                </a:cubicBezTo>
                <a:cubicBezTo>
                  <a:pt x="15921" y="8079"/>
                  <a:pt x="14871" y="7028"/>
                  <a:pt x="13579" y="7028"/>
                </a:cubicBezTo>
                <a:cubicBezTo>
                  <a:pt x="12288" y="7028"/>
                  <a:pt x="11238" y="8079"/>
                  <a:pt x="11238" y="9370"/>
                </a:cubicBezTo>
                <a:lnTo>
                  <a:pt x="10362" y="9370"/>
                </a:lnTo>
                <a:cubicBezTo>
                  <a:pt x="10362" y="8079"/>
                  <a:pt x="9311" y="7028"/>
                  <a:pt x="8020" y="7028"/>
                </a:cubicBezTo>
                <a:close/>
                <a:moveTo>
                  <a:pt x="10800" y="16399"/>
                </a:moveTo>
                <a:lnTo>
                  <a:pt x="10565" y="16250"/>
                </a:lnTo>
                <a:cubicBezTo>
                  <a:pt x="10330" y="16100"/>
                  <a:pt x="4803" y="12550"/>
                  <a:pt x="4803" y="9370"/>
                </a:cubicBezTo>
                <a:cubicBezTo>
                  <a:pt x="4803" y="7596"/>
                  <a:pt x="6246" y="6153"/>
                  <a:pt x="8020" y="6153"/>
                </a:cubicBezTo>
                <a:cubicBezTo>
                  <a:pt x="9204" y="6153"/>
                  <a:pt x="10241" y="6796"/>
                  <a:pt x="10800" y="7751"/>
                </a:cubicBezTo>
                <a:cubicBezTo>
                  <a:pt x="11358" y="6796"/>
                  <a:pt x="12396" y="6153"/>
                  <a:pt x="13579" y="6153"/>
                </a:cubicBezTo>
                <a:cubicBezTo>
                  <a:pt x="15353" y="6153"/>
                  <a:pt x="16797" y="7596"/>
                  <a:pt x="16797" y="9370"/>
                </a:cubicBezTo>
                <a:cubicBezTo>
                  <a:pt x="16797" y="12550"/>
                  <a:pt x="11270" y="16100"/>
                  <a:pt x="11035" y="16250"/>
                </a:cubicBezTo>
                <a:cubicBezTo>
                  <a:pt x="11035" y="16250"/>
                  <a:pt x="10800" y="16399"/>
                  <a:pt x="10800" y="16399"/>
                </a:cubicBezTo>
                <a:close/>
                <a:moveTo>
                  <a:pt x="10801" y="876"/>
                </a:moveTo>
                <a:cubicBezTo>
                  <a:pt x="5328" y="876"/>
                  <a:pt x="876" y="5328"/>
                  <a:pt x="876" y="10800"/>
                </a:cubicBezTo>
                <a:cubicBezTo>
                  <a:pt x="876" y="16272"/>
                  <a:pt x="5328" y="20724"/>
                  <a:pt x="10801" y="20724"/>
                </a:cubicBezTo>
                <a:cubicBezTo>
                  <a:pt x="16272" y="20724"/>
                  <a:pt x="20724" y="16272"/>
                  <a:pt x="20724" y="10800"/>
                </a:cubicBezTo>
                <a:cubicBezTo>
                  <a:pt x="20724" y="5328"/>
                  <a:pt x="16272" y="876"/>
                  <a:pt x="10801" y="876"/>
                </a:cubicBezTo>
                <a:close/>
                <a:moveTo>
                  <a:pt x="10801" y="21600"/>
                </a:moveTo>
                <a:cubicBezTo>
                  <a:pt x="4845" y="21600"/>
                  <a:pt x="0" y="16755"/>
                  <a:pt x="0" y="10800"/>
                </a:cubicBezTo>
                <a:cubicBezTo>
                  <a:pt x="0" y="4845"/>
                  <a:pt x="4845" y="0"/>
                  <a:pt x="10801" y="0"/>
                </a:cubicBezTo>
                <a:cubicBezTo>
                  <a:pt x="16756" y="0"/>
                  <a:pt x="21600" y="4845"/>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667000" y="1454150"/>
            <a:ext cx="19050000"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3" name="Body Level One…"/>
          <p:cNvSpPr txBox="1">
            <a:spLocks noGrp="1"/>
          </p:cNvSpPr>
          <p:nvPr>
            <p:ph type="body" idx="1"/>
          </p:nvPr>
        </p:nvSpPr>
        <p:spPr>
          <a:xfrm>
            <a:off x="1458528" y="2857640"/>
            <a:ext cx="21466944" cy="647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38736" y="13073062"/>
            <a:ext cx="306528" cy="419101"/>
          </a:xfrm>
          <a:prstGeom prst="rect">
            <a:avLst/>
          </a:prstGeom>
          <a:ln w="12700">
            <a:miter lim="400000"/>
          </a:ln>
        </p:spPr>
        <p:txBody>
          <a:bodyPr wrap="none" lIns="0" tIns="0" rIns="0" bIns="0">
            <a:spAutoFit/>
          </a:bodyPr>
          <a:lstStyle>
            <a:lvl1pPr algn="ctr">
              <a:lnSpc>
                <a:spcPct val="100000"/>
              </a:lnSpc>
              <a:defRPr sz="2400">
                <a:solidFill>
                  <a:srgbClr val="B9B6BC"/>
                </a:solidFill>
                <a:latin typeface="Avenir Next Condensed Medium"/>
                <a:ea typeface="Avenir Next Condensed Medium"/>
                <a:cs typeface="Avenir Next Condensed Medium"/>
                <a:sym typeface="Avenir Next Condensed Medium"/>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80" r:id="rId28"/>
    <p:sldLayoutId id="2147483681" r:id="rId29"/>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1pPr>
      <a:lvl2pPr marL="0" marR="0" indent="228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2pPr>
      <a:lvl3pPr marL="0" marR="0" indent="457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3pPr>
      <a:lvl4pPr marL="0" marR="0" indent="685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4pPr>
      <a:lvl5pPr marL="0" marR="0" indent="9144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5pPr>
      <a:lvl6pPr marL="0" marR="0" indent="11430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6pPr>
      <a:lvl7pPr marL="0" marR="0" indent="1371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7pPr>
      <a:lvl8pPr marL="0" marR="0" indent="1600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8pPr>
      <a:lvl9pPr marL="0" marR="0" indent="1828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9pPr>
    </p:titleStyle>
    <p:bodyStyle>
      <a:lvl1pPr marL="0" marR="0" indent="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1pPr>
      <a:lvl2pPr marL="0" marR="0" indent="228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2pPr>
      <a:lvl3pPr marL="0" marR="0" indent="457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3pPr>
      <a:lvl4pPr marL="0" marR="0" indent="685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4pPr>
      <a:lvl5pPr marL="0" marR="0" indent="9144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5pPr>
      <a:lvl6pPr marL="0" marR="0" indent="11430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6pPr>
      <a:lvl7pPr marL="0" marR="0" indent="1371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7pPr>
      <a:lvl8pPr marL="0" marR="0" indent="1600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8pPr>
      <a:lvl9pPr marL="0" marR="0" indent="1828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lendar&#10;&#10;Description automatically generated">
            <a:extLst>
              <a:ext uri="{FF2B5EF4-FFF2-40B4-BE49-F238E27FC236}">
                <a16:creationId xmlns:a16="http://schemas.microsoft.com/office/drawing/2014/main" id="{681E4297-7FC0-FCD0-D50A-DA553255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743597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0BF49-FB58-B533-86FD-7097359A259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349987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CF68F-C32C-2286-589F-C0CC4D6558F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0623428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FF04E-27C5-2AB9-9590-A7338B05676F}"/>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2486307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2569A-4702-7A68-461B-A1307C2B3CD9}"/>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4063625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6C1FD-D10C-2D93-07C5-1687DA6B9EF8}"/>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7695542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3FCF0-3740-29E8-6159-B42F134FC10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571860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D6009-2F1B-1CB4-3593-63A8B0F81B6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5427574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A9BD9-0490-1AC8-B773-F111E81155B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11184276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095AB-7A0B-C642-AFDD-0007BF265C36}"/>
              </a:ext>
            </a:extLst>
          </p:cNvPr>
          <p:cNvPicPr>
            <a:picLocks noChangeAspect="1"/>
          </p:cNvPicPr>
          <p:nvPr/>
        </p:nvPicPr>
        <p:blipFill>
          <a:blip r:embed="rId2"/>
          <a:stretch>
            <a:fillRect/>
          </a:stretch>
        </p:blipFill>
        <p:spPr>
          <a:xfrm>
            <a:off x="0" y="0"/>
            <a:ext cx="24384000" cy="13730302"/>
          </a:xfrm>
          <a:prstGeom prst="rect">
            <a:avLst/>
          </a:prstGeom>
        </p:spPr>
      </p:pic>
    </p:spTree>
    <p:extLst>
      <p:ext uri="{BB962C8B-B14F-4D97-AF65-F5344CB8AC3E}">
        <p14:creationId xmlns:p14="http://schemas.microsoft.com/office/powerpoint/2010/main" val="36565181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5559A-909F-3A3F-6899-ED63A523C529}"/>
              </a:ext>
            </a:extLst>
          </p:cNvPr>
          <p:cNvPicPr>
            <a:picLocks noChangeAspect="1"/>
          </p:cNvPicPr>
          <p:nvPr/>
        </p:nvPicPr>
        <p:blipFill>
          <a:blip r:embed="rId2"/>
          <a:stretch>
            <a:fillRect/>
          </a:stretch>
        </p:blipFill>
        <p:spPr>
          <a:xfrm>
            <a:off x="0" y="0"/>
            <a:ext cx="24631374" cy="13855148"/>
          </a:xfrm>
          <a:prstGeom prst="rect">
            <a:avLst/>
          </a:prstGeom>
        </p:spPr>
      </p:pic>
    </p:spTree>
    <p:extLst>
      <p:ext uri="{BB962C8B-B14F-4D97-AF65-F5344CB8AC3E}">
        <p14:creationId xmlns:p14="http://schemas.microsoft.com/office/powerpoint/2010/main" val="1231957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3E14-E93A-605C-3FF8-E14C255716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36128650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5CD03-FAB8-C53E-0DC0-65AC03F9EE59}"/>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4352684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46A57-5D4F-68D8-73EF-EACA9C034100}"/>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9087738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43C03-D57C-9BCB-4F4F-E728D719704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4847023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3B443-1664-6880-4E08-932D9FB963FB}"/>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5295205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61177-AB98-2946-86F3-1EF603AF157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6634846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755FE-4E12-0F8F-2B03-A0B1252A35F7}"/>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2092646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12721-CDCE-C066-8A85-CE3F09C5D5F0}"/>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87571022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FCC82-A338-B37B-773F-CDFDF4104E14}"/>
              </a:ext>
            </a:extLst>
          </p:cNvPr>
          <p:cNvPicPr>
            <a:picLocks noChangeAspect="1"/>
          </p:cNvPicPr>
          <p:nvPr/>
        </p:nvPicPr>
        <p:blipFill>
          <a:blip r:embed="rId2"/>
          <a:stretch>
            <a:fillRect/>
          </a:stretch>
        </p:blipFill>
        <p:spPr>
          <a:xfrm>
            <a:off x="-1" y="0"/>
            <a:ext cx="24474647" cy="13716000"/>
          </a:xfrm>
          <a:prstGeom prst="rect">
            <a:avLst/>
          </a:prstGeom>
        </p:spPr>
      </p:pic>
    </p:spTree>
    <p:extLst>
      <p:ext uri="{BB962C8B-B14F-4D97-AF65-F5344CB8AC3E}">
        <p14:creationId xmlns:p14="http://schemas.microsoft.com/office/powerpoint/2010/main" val="16595867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06BCC-7C2A-B81E-773C-4AFC77F0164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9372264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44229-E263-EA39-0C54-8B926A0035D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440876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arriages are strained because of financial stress">
            <a:extLst>
              <a:ext uri="{FF2B5EF4-FFF2-40B4-BE49-F238E27FC236}">
                <a16:creationId xmlns:a16="http://schemas.microsoft.com/office/drawing/2014/main" id="{7E2B5DD8-02B4-1140-F047-A499C958F4FC}"/>
              </a:ext>
            </a:extLst>
          </p:cNvPr>
          <p:cNvSpPr txBox="1">
            <a:spLocks noGrp="1"/>
          </p:cNvSpPr>
          <p:nvPr>
            <p:ph type="title"/>
          </p:nvPr>
        </p:nvSpPr>
        <p:spPr>
          <a:xfrm>
            <a:off x="6841885" y="345115"/>
            <a:ext cx="15589320" cy="1123468"/>
          </a:xfrm>
          <a:prstGeom prst="rect">
            <a:avLst/>
          </a:prstGeom>
        </p:spPr>
        <p:txBody>
          <a:bodyPr/>
          <a:lstStyle/>
          <a:p>
            <a:r>
              <a:rPr lang="en-US" sz="4800" b="1" dirty="0">
                <a:solidFill>
                  <a:schemeClr val="bg1"/>
                </a:solidFill>
              </a:rPr>
              <a:t>MARRIAGES ARE STRAINED BECAUSE OF FINANCIAL STRESS</a:t>
            </a:r>
          </a:p>
        </p:txBody>
      </p:sp>
      <p:sp>
        <p:nvSpPr>
          <p:cNvPr id="32" name="From CCF Across Discipleship Survey 2021">
            <a:extLst>
              <a:ext uri="{FF2B5EF4-FFF2-40B4-BE49-F238E27FC236}">
                <a16:creationId xmlns:a16="http://schemas.microsoft.com/office/drawing/2014/main" id="{85400F68-2FB0-1206-0F63-BE737D4A3E0E}"/>
              </a:ext>
            </a:extLst>
          </p:cNvPr>
          <p:cNvSpPr txBox="1"/>
          <p:nvPr/>
        </p:nvSpPr>
        <p:spPr>
          <a:xfrm>
            <a:off x="8589229" y="1147120"/>
            <a:ext cx="12094632" cy="642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lnSpc>
                <a:spcPct val="100000"/>
              </a:lnSpc>
              <a:defRPr sz="3200">
                <a:solidFill>
                  <a:srgbClr val="53585F"/>
                </a:solidFill>
                <a:latin typeface="Helvetica Neue"/>
                <a:ea typeface="Helvetica Neue"/>
                <a:cs typeface="Helvetica Neue"/>
                <a:sym typeface="Helvetica Neue"/>
              </a:defRPr>
            </a:lvl1pPr>
          </a:lstStyle>
          <a:p>
            <a:r>
              <a:rPr sz="4000">
                <a:solidFill>
                  <a:schemeClr val="bg1"/>
                </a:solidFill>
              </a:rPr>
              <a:t>From CCF Across Discipleship Survey 2021</a:t>
            </a:r>
          </a:p>
        </p:txBody>
      </p:sp>
      <p:pic>
        <p:nvPicPr>
          <p:cNvPr id="3" name="Picture 2">
            <a:extLst>
              <a:ext uri="{FF2B5EF4-FFF2-40B4-BE49-F238E27FC236}">
                <a16:creationId xmlns:a16="http://schemas.microsoft.com/office/drawing/2014/main" id="{855A871A-0B54-55BC-BFBF-BE928E423537}"/>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953130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REVISED ACROSS FINAL.png" descr="REVISED ACROSS FINAL.png"/>
          <p:cNvPicPr>
            <a:picLocks noChangeAspect="1"/>
          </p:cNvPicPr>
          <p:nvPr/>
        </p:nvPicPr>
        <p:blipFill>
          <a:blip r:embed="rId2"/>
          <a:srcRect b="73983"/>
          <a:stretch>
            <a:fillRect/>
          </a:stretch>
        </p:blipFill>
        <p:spPr>
          <a:xfrm>
            <a:off x="-703730" y="11770092"/>
            <a:ext cx="6021898" cy="1566670"/>
          </a:xfrm>
          <a:prstGeom prst="rect">
            <a:avLst/>
          </a:prstGeom>
          <a:ln w="12700">
            <a:miter lim="400000"/>
          </a:ln>
        </p:spPr>
      </p:pic>
      <p:pic>
        <p:nvPicPr>
          <p:cNvPr id="3" name="Picture 2">
            <a:extLst>
              <a:ext uri="{FF2B5EF4-FFF2-40B4-BE49-F238E27FC236}">
                <a16:creationId xmlns:a16="http://schemas.microsoft.com/office/drawing/2014/main" id="{0FF9F3B5-1A49-9315-F42F-A65DA150F60E}"/>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E4475-F76D-C2A3-6BCB-4E8E7DF9B2C6}"/>
              </a:ext>
            </a:extLst>
          </p:cNvPr>
          <p:cNvSpPr/>
          <p:nvPr/>
        </p:nvSpPr>
        <p:spPr>
          <a:xfrm>
            <a:off x="22857650" y="2304289"/>
            <a:ext cx="1526350"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sp>
        <p:nvSpPr>
          <p:cNvPr id="39" name="Rectangle 38">
            <a:extLst>
              <a:ext uri="{FF2B5EF4-FFF2-40B4-BE49-F238E27FC236}">
                <a16:creationId xmlns:a16="http://schemas.microsoft.com/office/drawing/2014/main" id="{8D42E8CD-B446-0307-6A5A-2D326545343C}"/>
              </a:ext>
            </a:extLst>
          </p:cNvPr>
          <p:cNvSpPr/>
          <p:nvPr/>
        </p:nvSpPr>
        <p:spPr>
          <a:xfrm>
            <a:off x="0" y="2304289"/>
            <a:ext cx="910654"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pic>
        <p:nvPicPr>
          <p:cNvPr id="5" name="Picture 4">
            <a:extLst>
              <a:ext uri="{FF2B5EF4-FFF2-40B4-BE49-F238E27FC236}">
                <a16:creationId xmlns:a16="http://schemas.microsoft.com/office/drawing/2014/main" id="{A544A673-D52E-DA56-E30B-6ACD300F766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6844095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CE363B-0DA2-AB15-0FE1-C39D04C57DE0}"/>
              </a:ext>
            </a:extLst>
          </p:cNvPr>
          <p:cNvPicPr>
            <a:picLocks noChangeAspect="1"/>
          </p:cNvPicPr>
          <p:nvPr/>
        </p:nvPicPr>
        <p:blipFill>
          <a:blip r:embed="rId2"/>
          <a:stretch>
            <a:fillRect/>
          </a:stretch>
        </p:blipFill>
        <p:spPr>
          <a:xfrm>
            <a:off x="0" y="0"/>
            <a:ext cx="24384000" cy="137033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D7754-2BDF-897C-04D8-A84F4E852BC2}"/>
              </a:ext>
            </a:extLst>
          </p:cNvPr>
          <p:cNvPicPr>
            <a:picLocks noChangeAspect="1"/>
          </p:cNvPicPr>
          <p:nvPr/>
        </p:nvPicPr>
        <p:blipFill>
          <a:blip r:embed="rId2"/>
          <a:stretch>
            <a:fillRect/>
          </a:stretch>
        </p:blipFill>
        <p:spPr>
          <a:xfrm>
            <a:off x="0" y="-1"/>
            <a:ext cx="24384000" cy="13723147"/>
          </a:xfrm>
          <a:prstGeom prst="rect">
            <a:avLst/>
          </a:prstGeom>
        </p:spPr>
      </p:pic>
    </p:spTree>
    <p:extLst>
      <p:ext uri="{BB962C8B-B14F-4D97-AF65-F5344CB8AC3E}">
        <p14:creationId xmlns:p14="http://schemas.microsoft.com/office/powerpoint/2010/main" val="21487829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CB1D81-77FD-FAE2-9C9E-E0C01E5787F7}"/>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66380172"/>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88888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TotalTime>
  <Words>13</Words>
  <Application>Microsoft Office PowerPoint</Application>
  <PresentationFormat>Custom</PresentationFormat>
  <Paragraphs>2</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Avenir Next Condensed Demi Bold</vt:lpstr>
      <vt:lpstr>Avenir Next Condensed Medium</vt:lpstr>
      <vt:lpstr>Avenir Next Condensed Regular</vt:lpstr>
      <vt:lpstr>Avenir Next Medium</vt:lpstr>
      <vt:lpstr>Avenir Next Regular</vt:lpstr>
      <vt:lpstr>DIN Alternate Bold</vt:lpstr>
      <vt:lpstr>Gill Sans</vt:lpstr>
      <vt:lpstr>Helvetica Neue</vt:lpstr>
      <vt:lpstr>Helvetica Neue Light</vt:lpstr>
      <vt:lpstr>Helvetica Neue Medium</vt:lpstr>
      <vt:lpstr>Helvetica Neue Thin</vt:lpstr>
      <vt:lpstr>Lucida Grande</vt:lpstr>
      <vt:lpstr>White</vt:lpstr>
      <vt:lpstr>PowerPoint Presentation</vt:lpstr>
      <vt:lpstr>PowerPoint Presentation</vt:lpstr>
      <vt:lpstr>PowerPoint Presentation</vt:lpstr>
      <vt:lpstr>MARRIAGES ARE STRAINED BECAUSE OF FINANCIAL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 Financial Well-being thru S.A.V.E.</dc:title>
  <dc:creator>Jonathan Porlas</dc:creator>
  <cp:lastModifiedBy>Heinz Bulos</cp:lastModifiedBy>
  <cp:revision>9</cp:revision>
  <dcterms:modified xsi:type="dcterms:W3CDTF">2023-02-24T11:14:56Z</dcterms:modified>
</cp:coreProperties>
</file>